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80" r:id="rId1"/>
  </p:sldMasterIdLst>
  <p:notesMasterIdLst>
    <p:notesMasterId r:id="rId20"/>
  </p:notesMasterIdLst>
  <p:sldIdLst>
    <p:sldId id="256" r:id="rId2"/>
    <p:sldId id="269" r:id="rId3"/>
    <p:sldId id="257" r:id="rId4"/>
    <p:sldId id="258" r:id="rId5"/>
    <p:sldId id="261" r:id="rId6"/>
    <p:sldId id="263" r:id="rId7"/>
    <p:sldId id="311" r:id="rId8"/>
    <p:sldId id="318" r:id="rId9"/>
    <p:sldId id="312" r:id="rId10"/>
    <p:sldId id="265" r:id="rId11"/>
    <p:sldId id="313" r:id="rId12"/>
    <p:sldId id="314" r:id="rId13"/>
    <p:sldId id="315" r:id="rId14"/>
    <p:sldId id="316" r:id="rId15"/>
    <p:sldId id="317" r:id="rId16"/>
    <p:sldId id="290" r:id="rId17"/>
    <p:sldId id="319" r:id="rId18"/>
    <p:sldId id="288" r:id="rId19"/>
  </p:sldIdLst>
  <p:sldSz cx="9144000" cy="5143500" type="screen16x9"/>
  <p:notesSz cx="6858000" cy="9144000"/>
  <p:embeddedFontLst>
    <p:embeddedFont>
      <p:font typeface="Barlow Semi Condensed" panose="00000506000000000000" pitchFamily="2" charset="0"/>
      <p:regular r:id="rId21"/>
      <p:bold r:id="rId22"/>
      <p:italic r:id="rId23"/>
      <p:boldItalic r:id="rId24"/>
    </p:embeddedFont>
    <p:embeddedFont>
      <p:font typeface="Barlow Semi Condensed Medium" panose="00000606000000000000" pitchFamily="2" charset="0"/>
      <p:regular r:id="rId25"/>
      <p:bold r:id="rId26"/>
      <p:italic r:id="rId27"/>
      <p:boldItalic r:id="rId28"/>
    </p:embeddedFont>
    <p:embeddedFont>
      <p:font typeface="Montserrat ExtraBold" panose="00000900000000000000" pitchFamily="2" charset="0"/>
      <p:bold r:id="rId29"/>
      <p:boldItalic r:id="rId30"/>
    </p:embeddedFont>
    <p:embeddedFont>
      <p:font typeface="Roboto Condensed Light" panose="02000000000000000000" pitchFamily="2" charset="0"/>
      <p:regular r:id="rId31"/>
      <p: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4A3DBAA-DA07-4E5D-B58B-F845520523FE}">
  <a:tblStyle styleId="{E4A3DBAA-DA07-4E5D-B58B-F845520523F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4" y="46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19999" cy="719999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1105c8a80e8_5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1105c8a80e8_5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1106694f9de_1_190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1106694f9de_1_190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1106694f9de_1_190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1106694f9de_1_190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10797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1106694f9de_1_190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1106694f9de_1_190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86985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1106694f9de_1_190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1106694f9de_1_190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31882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1106694f9de_1_190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1106694f9de_1_190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65153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1106694f9de_1_190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1106694f9de_1_190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02384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g110a73f03f0_0_5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0" name="Google Shape;1620;g110a73f03f0_0_5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0f5de3b707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10f5de3b707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13498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g1106694f9de_1_189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9" name="Google Shape;1169;g1106694f9de_1_189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1106694f9de_1_189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g1106694f9de_1_189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0f5de3b707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10f5de3b707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10f5de3b707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10f5de3b707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1106694f9de_1_187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1106694f9de_1_187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1106694f9de_1_190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1106694f9de_1_190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1106694f9de_1_190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1106694f9de_1_190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24355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1106694f9de_1_190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1106694f9de_1_190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17684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1106694f9de_1_190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1106694f9de_1_190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629403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14000" y="902256"/>
            <a:ext cx="4086600" cy="191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40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714000" y="3493644"/>
            <a:ext cx="3858000" cy="442800"/>
          </a:xfrm>
          <a:prstGeom prst="rect">
            <a:avLst/>
          </a:prstGeom>
          <a:solidFill>
            <a:schemeClr val="accent6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 idx="2"/>
          </p:nvPr>
        </p:nvSpPr>
        <p:spPr>
          <a:xfrm>
            <a:off x="714000" y="2895493"/>
            <a:ext cx="1358400" cy="36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2000" b="1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-651375" y="4335850"/>
            <a:ext cx="1507200" cy="1507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6"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9"/>
          <p:cNvSpPr/>
          <p:nvPr/>
        </p:nvSpPr>
        <p:spPr>
          <a:xfrm>
            <a:off x="8347175" y="-376025"/>
            <a:ext cx="1507200" cy="1507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29"/>
          <p:cNvSpPr/>
          <p:nvPr/>
        </p:nvSpPr>
        <p:spPr>
          <a:xfrm>
            <a:off x="7775226" y="4059898"/>
            <a:ext cx="2246700" cy="2246700"/>
          </a:xfrm>
          <a:prstGeom prst="ellipse">
            <a:avLst/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29"/>
          <p:cNvSpPr/>
          <p:nvPr/>
        </p:nvSpPr>
        <p:spPr>
          <a:xfrm>
            <a:off x="542325" y="-630351"/>
            <a:ext cx="1128300" cy="1128300"/>
          </a:xfrm>
          <a:prstGeom prst="ellipse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p29"/>
          <p:cNvSpPr/>
          <p:nvPr/>
        </p:nvSpPr>
        <p:spPr>
          <a:xfrm>
            <a:off x="172075" y="4404750"/>
            <a:ext cx="1557000" cy="15570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29"/>
          <p:cNvSpPr txBox="1">
            <a:spLocks noGrp="1"/>
          </p:cNvSpPr>
          <p:nvPr>
            <p:ph type="sldNum" idx="12"/>
          </p:nvPr>
        </p:nvSpPr>
        <p:spPr>
          <a:xfrm>
            <a:off x="8472450" y="4663223"/>
            <a:ext cx="548700" cy="31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lnSpcReduction="20000"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4" name="Google Shape;244;p29"/>
          <p:cNvSpPr txBox="1">
            <a:spLocks noGrp="1"/>
          </p:cNvSpPr>
          <p:nvPr>
            <p:ph type="title"/>
          </p:nvPr>
        </p:nvSpPr>
        <p:spPr>
          <a:xfrm>
            <a:off x="4572000" y="932925"/>
            <a:ext cx="3855300" cy="61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5" name="Google Shape;245;p29"/>
          <p:cNvSpPr txBox="1">
            <a:spLocks noGrp="1"/>
          </p:cNvSpPr>
          <p:nvPr>
            <p:ph type="subTitle" idx="1"/>
          </p:nvPr>
        </p:nvSpPr>
        <p:spPr>
          <a:xfrm>
            <a:off x="4572000" y="1677450"/>
            <a:ext cx="3855300" cy="106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6" name="Google Shape;246;p29"/>
          <p:cNvSpPr txBox="1"/>
          <p:nvPr/>
        </p:nvSpPr>
        <p:spPr>
          <a:xfrm>
            <a:off x="4572000" y="3373675"/>
            <a:ext cx="3623700" cy="63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Credits: </a:t>
            </a:r>
            <a:r>
              <a:rPr lang="en" sz="1200">
                <a:solidFill>
                  <a:schemeClr val="l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This presentation template was created by </a:t>
            </a:r>
            <a:r>
              <a:rPr lang="en" sz="1200" b="1">
                <a:solidFill>
                  <a:schemeClr val="lt1"/>
                </a:solidFill>
                <a:uFill>
                  <a:noFill/>
                </a:uFill>
                <a:latin typeface="Barlow Semi Condensed"/>
                <a:ea typeface="Barlow Semi Condensed"/>
                <a:cs typeface="Barlow Semi Condensed"/>
                <a:sym typeface="Barlow Semi Condensed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l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, including icons by </a:t>
            </a:r>
            <a:r>
              <a:rPr lang="en" sz="1200" b="1">
                <a:solidFill>
                  <a:schemeClr val="lt1"/>
                </a:solidFill>
                <a:uFill>
                  <a:noFill/>
                </a:uFill>
                <a:latin typeface="Barlow Semi Condensed"/>
                <a:ea typeface="Barlow Semi Condensed"/>
                <a:cs typeface="Barlow Semi Condensed"/>
                <a:sym typeface="Barlow Semi Condensed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l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, infographics &amp; images by </a:t>
            </a:r>
            <a:r>
              <a:rPr lang="en" sz="1200" b="1">
                <a:solidFill>
                  <a:schemeClr val="lt1"/>
                </a:solidFill>
                <a:uFill>
                  <a:noFill/>
                </a:uFill>
                <a:latin typeface="Barlow Semi Condensed"/>
                <a:ea typeface="Barlow Semi Condensed"/>
                <a:cs typeface="Barlow Semi Condensed"/>
                <a:sym typeface="Barlow Semi Condensed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200">
              <a:solidFill>
                <a:schemeClr val="lt1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8"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0"/>
          <p:cNvSpPr/>
          <p:nvPr/>
        </p:nvSpPr>
        <p:spPr>
          <a:xfrm>
            <a:off x="7237325" y="3428201"/>
            <a:ext cx="2489100" cy="2489100"/>
          </a:xfrm>
          <a:prstGeom prst="ellipse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30"/>
          <p:cNvSpPr txBox="1">
            <a:spLocks noGrp="1"/>
          </p:cNvSpPr>
          <p:nvPr>
            <p:ph type="sldNum" idx="12"/>
          </p:nvPr>
        </p:nvSpPr>
        <p:spPr>
          <a:xfrm>
            <a:off x="8472450" y="4663223"/>
            <a:ext cx="548700" cy="31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lnSpcReduction="20000"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0" name="Google Shape;250;p30"/>
          <p:cNvSpPr/>
          <p:nvPr/>
        </p:nvSpPr>
        <p:spPr>
          <a:xfrm>
            <a:off x="6490375" y="-782725"/>
            <a:ext cx="1239900" cy="12399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30"/>
          <p:cNvSpPr/>
          <p:nvPr/>
        </p:nvSpPr>
        <p:spPr>
          <a:xfrm>
            <a:off x="-593400" y="1073349"/>
            <a:ext cx="1128300" cy="1128300"/>
          </a:xfrm>
          <a:prstGeom prst="ellipse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7"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1"/>
          <p:cNvSpPr txBox="1">
            <a:spLocks noGrp="1"/>
          </p:cNvSpPr>
          <p:nvPr>
            <p:ph type="sldNum" idx="12"/>
          </p:nvPr>
        </p:nvSpPr>
        <p:spPr>
          <a:xfrm>
            <a:off x="8472450" y="4663223"/>
            <a:ext cx="548700" cy="31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lnSpcReduction="20000"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4" name="Google Shape;254;p31"/>
          <p:cNvSpPr/>
          <p:nvPr/>
        </p:nvSpPr>
        <p:spPr>
          <a:xfrm>
            <a:off x="355675" y="-983375"/>
            <a:ext cx="1239900" cy="1239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31"/>
          <p:cNvSpPr/>
          <p:nvPr/>
        </p:nvSpPr>
        <p:spPr>
          <a:xfrm>
            <a:off x="-1098075" y="3794976"/>
            <a:ext cx="2489100" cy="2489100"/>
          </a:xfrm>
          <a:prstGeom prst="ellipse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31"/>
          <p:cNvSpPr/>
          <p:nvPr/>
        </p:nvSpPr>
        <p:spPr>
          <a:xfrm>
            <a:off x="8472450" y="154675"/>
            <a:ext cx="1557000" cy="1557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31"/>
          <p:cNvSpPr/>
          <p:nvPr/>
        </p:nvSpPr>
        <p:spPr>
          <a:xfrm>
            <a:off x="6983075" y="4827724"/>
            <a:ext cx="1128300" cy="1128300"/>
          </a:xfrm>
          <a:prstGeom prst="ellipse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7775226" y="4075123"/>
            <a:ext cx="2246700" cy="2246700"/>
          </a:xfrm>
          <a:prstGeom prst="ellipse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title"/>
          </p:nvPr>
        </p:nvSpPr>
        <p:spPr>
          <a:xfrm>
            <a:off x="714000" y="648300"/>
            <a:ext cx="7713300" cy="46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body" idx="1"/>
          </p:nvPr>
        </p:nvSpPr>
        <p:spPr>
          <a:xfrm>
            <a:off x="714000" y="1187700"/>
            <a:ext cx="77133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Barlow Semi Condensed"/>
              <a:buAutoNum type="arabicPeriod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sldNum" idx="12"/>
          </p:nvPr>
        </p:nvSpPr>
        <p:spPr>
          <a:xfrm>
            <a:off x="8472450" y="4663223"/>
            <a:ext cx="548700" cy="31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lnSpcReduction="20000"/>
          </a:bodyPr>
          <a:lstStyle>
            <a:lvl1pPr lvl="0">
              <a:buNone/>
              <a:defRPr b="1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>
              <a:buNone/>
              <a:defRPr b="1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>
              <a:buNone/>
              <a:defRPr b="1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>
              <a:buNone/>
              <a:defRPr b="1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>
              <a:buNone/>
              <a:defRPr b="1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>
              <a:buNone/>
              <a:defRPr b="1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>
              <a:buNone/>
              <a:defRPr b="1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>
              <a:buNone/>
              <a:defRPr b="1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>
              <a:buNone/>
              <a:defRPr b="1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" name="Google Shape;28;p4"/>
          <p:cNvSpPr/>
          <p:nvPr/>
        </p:nvSpPr>
        <p:spPr>
          <a:xfrm>
            <a:off x="7231800" y="-783600"/>
            <a:ext cx="1431900" cy="1431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>
            <a:spLocks noGrp="1"/>
          </p:cNvSpPr>
          <p:nvPr>
            <p:ph type="sldNum" idx="12"/>
          </p:nvPr>
        </p:nvSpPr>
        <p:spPr>
          <a:xfrm>
            <a:off x="8472450" y="4663223"/>
            <a:ext cx="548700" cy="31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lnSpcReduction="20000"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title"/>
          </p:nvPr>
        </p:nvSpPr>
        <p:spPr>
          <a:xfrm>
            <a:off x="714000" y="1311025"/>
            <a:ext cx="3912300" cy="46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ubTitle" idx="1"/>
          </p:nvPr>
        </p:nvSpPr>
        <p:spPr>
          <a:xfrm>
            <a:off x="714000" y="1925800"/>
            <a:ext cx="3912300" cy="208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0" name="Google Shape;50;p7"/>
          <p:cNvSpPr/>
          <p:nvPr/>
        </p:nvSpPr>
        <p:spPr>
          <a:xfrm>
            <a:off x="1060650" y="-783600"/>
            <a:ext cx="1431900" cy="1431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7"/>
          <p:cNvSpPr/>
          <p:nvPr/>
        </p:nvSpPr>
        <p:spPr>
          <a:xfrm>
            <a:off x="3544650" y="4231426"/>
            <a:ext cx="1799700" cy="1799700"/>
          </a:xfrm>
          <a:prstGeom prst="ellipse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3"/>
          <p:cNvSpPr txBox="1">
            <a:spLocks noGrp="1"/>
          </p:cNvSpPr>
          <p:nvPr>
            <p:ph type="sldNum" idx="12"/>
          </p:nvPr>
        </p:nvSpPr>
        <p:spPr>
          <a:xfrm>
            <a:off x="8472450" y="4663223"/>
            <a:ext cx="548700" cy="31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lnSpcReduction="20000"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0" name="Google Shape;80;p13"/>
          <p:cNvSpPr txBox="1">
            <a:spLocks noGrp="1"/>
          </p:cNvSpPr>
          <p:nvPr>
            <p:ph type="title"/>
          </p:nvPr>
        </p:nvSpPr>
        <p:spPr>
          <a:xfrm>
            <a:off x="714000" y="2688931"/>
            <a:ext cx="1801800" cy="54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81" name="Google Shape;81;p13"/>
          <p:cNvSpPr txBox="1">
            <a:spLocks noGrp="1"/>
          </p:cNvSpPr>
          <p:nvPr>
            <p:ph type="subTitle" idx="1"/>
          </p:nvPr>
        </p:nvSpPr>
        <p:spPr>
          <a:xfrm>
            <a:off x="714000" y="3330854"/>
            <a:ext cx="1801800" cy="54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title" idx="2" hasCustomPrompt="1"/>
          </p:nvPr>
        </p:nvSpPr>
        <p:spPr>
          <a:xfrm>
            <a:off x="819723" y="1974285"/>
            <a:ext cx="663900" cy="45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 b="1"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83" name="Google Shape;83;p13"/>
          <p:cNvSpPr txBox="1">
            <a:spLocks noGrp="1"/>
          </p:cNvSpPr>
          <p:nvPr>
            <p:ph type="title" idx="3"/>
          </p:nvPr>
        </p:nvSpPr>
        <p:spPr>
          <a:xfrm>
            <a:off x="714000" y="648300"/>
            <a:ext cx="7713300" cy="46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title" idx="4"/>
          </p:nvPr>
        </p:nvSpPr>
        <p:spPr>
          <a:xfrm>
            <a:off x="2683575" y="2688931"/>
            <a:ext cx="1801800" cy="54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subTitle" idx="5"/>
          </p:nvPr>
        </p:nvSpPr>
        <p:spPr>
          <a:xfrm>
            <a:off x="2683575" y="3330854"/>
            <a:ext cx="1801800" cy="54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title" idx="6" hasCustomPrompt="1"/>
          </p:nvPr>
        </p:nvSpPr>
        <p:spPr>
          <a:xfrm>
            <a:off x="2787792" y="1974435"/>
            <a:ext cx="6639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 b="1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87" name="Google Shape;87;p13"/>
          <p:cNvSpPr txBox="1">
            <a:spLocks noGrp="1"/>
          </p:cNvSpPr>
          <p:nvPr>
            <p:ph type="title" idx="7"/>
          </p:nvPr>
        </p:nvSpPr>
        <p:spPr>
          <a:xfrm>
            <a:off x="4653150" y="2688931"/>
            <a:ext cx="1801800" cy="54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subTitle" idx="8"/>
          </p:nvPr>
        </p:nvSpPr>
        <p:spPr>
          <a:xfrm>
            <a:off x="4653150" y="3330854"/>
            <a:ext cx="1801800" cy="54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title" idx="9" hasCustomPrompt="1"/>
          </p:nvPr>
        </p:nvSpPr>
        <p:spPr>
          <a:xfrm>
            <a:off x="4756709" y="1974285"/>
            <a:ext cx="663900" cy="45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 b="1">
                <a:solidFill>
                  <a:schemeClr val="accent4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90" name="Google Shape;90;p13"/>
          <p:cNvSpPr txBox="1">
            <a:spLocks noGrp="1"/>
          </p:cNvSpPr>
          <p:nvPr>
            <p:ph type="title" idx="13"/>
          </p:nvPr>
        </p:nvSpPr>
        <p:spPr>
          <a:xfrm>
            <a:off x="6622725" y="2688931"/>
            <a:ext cx="1801800" cy="54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91" name="Google Shape;91;p13"/>
          <p:cNvSpPr txBox="1">
            <a:spLocks noGrp="1"/>
          </p:cNvSpPr>
          <p:nvPr>
            <p:ph type="subTitle" idx="14"/>
          </p:nvPr>
        </p:nvSpPr>
        <p:spPr>
          <a:xfrm>
            <a:off x="6622725" y="3330854"/>
            <a:ext cx="1801800" cy="54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3"/>
          <p:cNvSpPr txBox="1">
            <a:spLocks noGrp="1"/>
          </p:cNvSpPr>
          <p:nvPr>
            <p:ph type="title" idx="15" hasCustomPrompt="1"/>
          </p:nvPr>
        </p:nvSpPr>
        <p:spPr>
          <a:xfrm>
            <a:off x="6731004" y="1974285"/>
            <a:ext cx="663900" cy="45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 b="1">
                <a:solidFill>
                  <a:schemeClr val="accen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93" name="Google Shape;93;p13"/>
          <p:cNvSpPr/>
          <p:nvPr/>
        </p:nvSpPr>
        <p:spPr>
          <a:xfrm>
            <a:off x="8510800" y="309500"/>
            <a:ext cx="1507200" cy="15072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3"/>
          <p:cNvSpPr/>
          <p:nvPr/>
        </p:nvSpPr>
        <p:spPr>
          <a:xfrm>
            <a:off x="-435400" y="-417600"/>
            <a:ext cx="1065900" cy="10659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13"/>
          <p:cNvSpPr/>
          <p:nvPr/>
        </p:nvSpPr>
        <p:spPr>
          <a:xfrm>
            <a:off x="-854175" y="4150275"/>
            <a:ext cx="2246700" cy="2246700"/>
          </a:xfrm>
          <a:prstGeom prst="ellipse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BLANK_4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0"/>
          <p:cNvSpPr txBox="1">
            <a:spLocks noGrp="1"/>
          </p:cNvSpPr>
          <p:nvPr>
            <p:ph type="sldNum" idx="12"/>
          </p:nvPr>
        </p:nvSpPr>
        <p:spPr>
          <a:xfrm>
            <a:off x="8472450" y="4663223"/>
            <a:ext cx="548700" cy="31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lnSpcReduction="20000"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5" name="Google Shape;165;p20"/>
          <p:cNvSpPr txBox="1">
            <a:spLocks noGrp="1"/>
          </p:cNvSpPr>
          <p:nvPr>
            <p:ph type="title"/>
          </p:nvPr>
        </p:nvSpPr>
        <p:spPr>
          <a:xfrm>
            <a:off x="714000" y="648300"/>
            <a:ext cx="7713300" cy="46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20"/>
          <p:cNvSpPr txBox="1">
            <a:spLocks noGrp="1"/>
          </p:cNvSpPr>
          <p:nvPr>
            <p:ph type="title" idx="2"/>
          </p:nvPr>
        </p:nvSpPr>
        <p:spPr>
          <a:xfrm>
            <a:off x="2253658" y="1375845"/>
            <a:ext cx="1908000" cy="38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67" name="Google Shape;167;p20"/>
          <p:cNvSpPr txBox="1">
            <a:spLocks noGrp="1"/>
          </p:cNvSpPr>
          <p:nvPr>
            <p:ph type="subTitle" idx="1"/>
          </p:nvPr>
        </p:nvSpPr>
        <p:spPr>
          <a:xfrm>
            <a:off x="2253658" y="1760046"/>
            <a:ext cx="1908000" cy="46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20"/>
          <p:cNvSpPr txBox="1">
            <a:spLocks noGrp="1"/>
          </p:cNvSpPr>
          <p:nvPr>
            <p:ph type="title" idx="3"/>
          </p:nvPr>
        </p:nvSpPr>
        <p:spPr>
          <a:xfrm>
            <a:off x="5981409" y="1375845"/>
            <a:ext cx="1908000" cy="38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69" name="Google Shape;169;p20"/>
          <p:cNvSpPr txBox="1">
            <a:spLocks noGrp="1"/>
          </p:cNvSpPr>
          <p:nvPr>
            <p:ph type="subTitle" idx="4"/>
          </p:nvPr>
        </p:nvSpPr>
        <p:spPr>
          <a:xfrm>
            <a:off x="5981409" y="1760046"/>
            <a:ext cx="1908000" cy="46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p20"/>
          <p:cNvSpPr txBox="1">
            <a:spLocks noGrp="1"/>
          </p:cNvSpPr>
          <p:nvPr>
            <p:ph type="title" idx="5"/>
          </p:nvPr>
        </p:nvSpPr>
        <p:spPr>
          <a:xfrm>
            <a:off x="5981409" y="3648303"/>
            <a:ext cx="1908000" cy="38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71" name="Google Shape;171;p20"/>
          <p:cNvSpPr txBox="1">
            <a:spLocks noGrp="1"/>
          </p:cNvSpPr>
          <p:nvPr>
            <p:ph type="subTitle" idx="6"/>
          </p:nvPr>
        </p:nvSpPr>
        <p:spPr>
          <a:xfrm>
            <a:off x="5981409" y="4032603"/>
            <a:ext cx="1908000" cy="46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p20"/>
          <p:cNvSpPr txBox="1">
            <a:spLocks noGrp="1"/>
          </p:cNvSpPr>
          <p:nvPr>
            <p:ph type="title" idx="7"/>
          </p:nvPr>
        </p:nvSpPr>
        <p:spPr>
          <a:xfrm>
            <a:off x="2253658" y="2525393"/>
            <a:ext cx="1908000" cy="38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73" name="Google Shape;173;p20"/>
          <p:cNvSpPr txBox="1">
            <a:spLocks noGrp="1"/>
          </p:cNvSpPr>
          <p:nvPr>
            <p:ph type="subTitle" idx="8"/>
          </p:nvPr>
        </p:nvSpPr>
        <p:spPr>
          <a:xfrm>
            <a:off x="2253658" y="2909693"/>
            <a:ext cx="1908000" cy="46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20"/>
          <p:cNvSpPr txBox="1">
            <a:spLocks noGrp="1"/>
          </p:cNvSpPr>
          <p:nvPr>
            <p:ph type="title" idx="9"/>
          </p:nvPr>
        </p:nvSpPr>
        <p:spPr>
          <a:xfrm>
            <a:off x="5981409" y="2525393"/>
            <a:ext cx="1908000" cy="38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75" name="Google Shape;175;p20"/>
          <p:cNvSpPr txBox="1">
            <a:spLocks noGrp="1"/>
          </p:cNvSpPr>
          <p:nvPr>
            <p:ph type="subTitle" idx="13"/>
          </p:nvPr>
        </p:nvSpPr>
        <p:spPr>
          <a:xfrm>
            <a:off x="5981409" y="2909693"/>
            <a:ext cx="1908000" cy="46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20"/>
          <p:cNvSpPr txBox="1">
            <a:spLocks noGrp="1"/>
          </p:cNvSpPr>
          <p:nvPr>
            <p:ph type="title" idx="14"/>
          </p:nvPr>
        </p:nvSpPr>
        <p:spPr>
          <a:xfrm>
            <a:off x="2253658" y="3648303"/>
            <a:ext cx="1908000" cy="38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77" name="Google Shape;177;p20"/>
          <p:cNvSpPr txBox="1">
            <a:spLocks noGrp="1"/>
          </p:cNvSpPr>
          <p:nvPr>
            <p:ph type="subTitle" idx="15"/>
          </p:nvPr>
        </p:nvSpPr>
        <p:spPr>
          <a:xfrm>
            <a:off x="2253658" y="4032603"/>
            <a:ext cx="1908000" cy="46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20"/>
          <p:cNvSpPr/>
          <p:nvPr/>
        </p:nvSpPr>
        <p:spPr>
          <a:xfrm>
            <a:off x="-551600" y="1582599"/>
            <a:ext cx="1128300" cy="1128300"/>
          </a:xfrm>
          <a:prstGeom prst="ellipse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20"/>
          <p:cNvSpPr/>
          <p:nvPr/>
        </p:nvSpPr>
        <p:spPr>
          <a:xfrm>
            <a:off x="3421500" y="4663225"/>
            <a:ext cx="1557000" cy="1557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BLANK_14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3"/>
          <p:cNvSpPr txBox="1">
            <a:spLocks noGrp="1"/>
          </p:cNvSpPr>
          <p:nvPr>
            <p:ph type="sldNum" idx="12"/>
          </p:nvPr>
        </p:nvSpPr>
        <p:spPr>
          <a:xfrm>
            <a:off x="8472450" y="4663223"/>
            <a:ext cx="548700" cy="31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lnSpcReduction="20000"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1" name="Google Shape;201;p23"/>
          <p:cNvSpPr txBox="1">
            <a:spLocks noGrp="1"/>
          </p:cNvSpPr>
          <p:nvPr>
            <p:ph type="title"/>
          </p:nvPr>
        </p:nvSpPr>
        <p:spPr>
          <a:xfrm>
            <a:off x="5043426" y="1750600"/>
            <a:ext cx="2715900" cy="46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2" name="Google Shape;202;p23"/>
          <p:cNvSpPr txBox="1">
            <a:spLocks noGrp="1"/>
          </p:cNvSpPr>
          <p:nvPr>
            <p:ph type="subTitle" idx="1"/>
          </p:nvPr>
        </p:nvSpPr>
        <p:spPr>
          <a:xfrm>
            <a:off x="5043426" y="2354900"/>
            <a:ext cx="2715900" cy="10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3" name="Google Shape;203;p23"/>
          <p:cNvSpPr/>
          <p:nvPr/>
        </p:nvSpPr>
        <p:spPr>
          <a:xfrm>
            <a:off x="7355275" y="-733650"/>
            <a:ext cx="1507200" cy="1507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23"/>
          <p:cNvSpPr/>
          <p:nvPr/>
        </p:nvSpPr>
        <p:spPr>
          <a:xfrm>
            <a:off x="1026675" y="-680451"/>
            <a:ext cx="1128300" cy="1128300"/>
          </a:xfrm>
          <a:prstGeom prst="ellipse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23"/>
          <p:cNvSpPr/>
          <p:nvPr/>
        </p:nvSpPr>
        <p:spPr>
          <a:xfrm>
            <a:off x="5956950" y="4303950"/>
            <a:ext cx="1557000" cy="15570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BLANK_15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4"/>
          <p:cNvSpPr/>
          <p:nvPr/>
        </p:nvSpPr>
        <p:spPr>
          <a:xfrm>
            <a:off x="2705700" y="4264275"/>
            <a:ext cx="1507200" cy="1507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24"/>
          <p:cNvSpPr/>
          <p:nvPr/>
        </p:nvSpPr>
        <p:spPr>
          <a:xfrm>
            <a:off x="8070100" y="-588601"/>
            <a:ext cx="1128300" cy="1128300"/>
          </a:xfrm>
          <a:prstGeom prst="ellipse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24"/>
          <p:cNvSpPr/>
          <p:nvPr/>
        </p:nvSpPr>
        <p:spPr>
          <a:xfrm>
            <a:off x="-108600" y="-397500"/>
            <a:ext cx="1557000" cy="15570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24"/>
          <p:cNvSpPr txBox="1">
            <a:spLocks noGrp="1"/>
          </p:cNvSpPr>
          <p:nvPr>
            <p:ph type="sldNum" idx="12"/>
          </p:nvPr>
        </p:nvSpPr>
        <p:spPr>
          <a:xfrm>
            <a:off x="8472450" y="4663223"/>
            <a:ext cx="548700" cy="31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lnSpcReduction="20000"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1" name="Google Shape;211;p24"/>
          <p:cNvSpPr txBox="1">
            <a:spLocks noGrp="1"/>
          </p:cNvSpPr>
          <p:nvPr>
            <p:ph type="title"/>
          </p:nvPr>
        </p:nvSpPr>
        <p:spPr>
          <a:xfrm>
            <a:off x="1188203" y="1742250"/>
            <a:ext cx="2502900" cy="46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2" name="Google Shape;212;p24"/>
          <p:cNvSpPr txBox="1">
            <a:spLocks noGrp="1"/>
          </p:cNvSpPr>
          <p:nvPr>
            <p:ph type="subTitle" idx="1"/>
          </p:nvPr>
        </p:nvSpPr>
        <p:spPr>
          <a:xfrm>
            <a:off x="1188201" y="2354900"/>
            <a:ext cx="2502900" cy="10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BLANK_9"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8"/>
          <p:cNvSpPr txBox="1">
            <a:spLocks noGrp="1"/>
          </p:cNvSpPr>
          <p:nvPr>
            <p:ph type="sldNum" idx="12"/>
          </p:nvPr>
        </p:nvSpPr>
        <p:spPr>
          <a:xfrm>
            <a:off x="8472450" y="4663223"/>
            <a:ext cx="548700" cy="31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lnSpcReduction="20000"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4" name="Google Shape;234;p28"/>
          <p:cNvSpPr txBox="1">
            <a:spLocks noGrp="1"/>
          </p:cNvSpPr>
          <p:nvPr>
            <p:ph type="title"/>
          </p:nvPr>
        </p:nvSpPr>
        <p:spPr>
          <a:xfrm>
            <a:off x="714000" y="648300"/>
            <a:ext cx="7713300" cy="46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35" name="Google Shape;235;p28"/>
          <p:cNvSpPr/>
          <p:nvPr/>
        </p:nvSpPr>
        <p:spPr>
          <a:xfrm>
            <a:off x="-557425" y="4120225"/>
            <a:ext cx="1557000" cy="1557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28"/>
          <p:cNvSpPr/>
          <p:nvPr/>
        </p:nvSpPr>
        <p:spPr>
          <a:xfrm>
            <a:off x="7424775" y="-588601"/>
            <a:ext cx="1128300" cy="1128300"/>
          </a:xfrm>
          <a:prstGeom prst="ellipse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p28"/>
          <p:cNvSpPr/>
          <p:nvPr/>
        </p:nvSpPr>
        <p:spPr>
          <a:xfrm>
            <a:off x="1769063" y="-1202425"/>
            <a:ext cx="1557000" cy="15570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4000" y="648300"/>
            <a:ext cx="7713300" cy="4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4000" y="1187700"/>
            <a:ext cx="77133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 Semi Condensed Medium"/>
              <a:buChar char="●"/>
              <a:defRPr>
                <a:solidFill>
                  <a:schemeClr val="l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 Semi Condensed Medium"/>
              <a:buChar char="○"/>
              <a:defRPr>
                <a:solidFill>
                  <a:schemeClr val="l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 Semi Condensed Medium"/>
              <a:buChar char="■"/>
              <a:defRPr>
                <a:solidFill>
                  <a:schemeClr val="l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 Semi Condensed Medium"/>
              <a:buChar char="●"/>
              <a:defRPr>
                <a:solidFill>
                  <a:schemeClr val="l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 Semi Condensed Medium"/>
              <a:buChar char="○"/>
              <a:defRPr>
                <a:solidFill>
                  <a:schemeClr val="l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 Semi Condensed Medium"/>
              <a:buChar char="■"/>
              <a:defRPr>
                <a:solidFill>
                  <a:schemeClr val="l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 Semi Condensed Medium"/>
              <a:buChar char="●"/>
              <a:defRPr>
                <a:solidFill>
                  <a:schemeClr val="l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 Semi Condensed Medium"/>
              <a:buChar char="○"/>
              <a:defRPr>
                <a:solidFill>
                  <a:schemeClr val="l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 Semi Condensed Medium"/>
              <a:buChar char="■"/>
              <a:defRPr>
                <a:solidFill>
                  <a:schemeClr val="l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0" y="4663223"/>
            <a:ext cx="548700" cy="3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lnSpcReduction="20000"/>
          </a:bodyPr>
          <a:lstStyle>
            <a:lvl1pPr lvl="0" algn="ctr">
              <a:buNone/>
              <a:defRPr sz="1000" b="1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>
              <a:buNone/>
              <a:defRPr sz="1000" b="1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>
              <a:buNone/>
              <a:defRPr sz="1000" b="1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>
              <a:buNone/>
              <a:defRPr sz="1000" b="1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>
              <a:buNone/>
              <a:defRPr sz="1000" b="1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>
              <a:buNone/>
              <a:defRPr sz="1000" b="1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>
              <a:buNone/>
              <a:defRPr sz="1000" b="1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>
              <a:buNone/>
              <a:defRPr sz="1000" b="1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>
              <a:buNone/>
              <a:defRPr sz="1000" b="1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3" r:id="rId3"/>
    <p:sldLayoutId id="2147483658" r:id="rId4"/>
    <p:sldLayoutId id="2147483659" r:id="rId5"/>
    <p:sldLayoutId id="2147483666" r:id="rId6"/>
    <p:sldLayoutId id="2147483669" r:id="rId7"/>
    <p:sldLayoutId id="2147483670" r:id="rId8"/>
    <p:sldLayoutId id="2147483674" r:id="rId9"/>
    <p:sldLayoutId id="2147483675" r:id="rId10"/>
    <p:sldLayoutId id="2147483676" r:id="rId11"/>
    <p:sldLayoutId id="2147483677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5"/>
          <p:cNvSpPr/>
          <p:nvPr/>
        </p:nvSpPr>
        <p:spPr>
          <a:xfrm>
            <a:off x="636773" y="928806"/>
            <a:ext cx="724500" cy="724500"/>
          </a:xfrm>
          <a:prstGeom prst="ellipse">
            <a:avLst/>
          </a:prstGeom>
          <a:solidFill>
            <a:srgbClr val="5CFFA6">
              <a:alpha val="435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p35"/>
          <p:cNvSpPr txBox="1">
            <a:spLocks noGrp="1"/>
          </p:cNvSpPr>
          <p:nvPr>
            <p:ph type="ctrTitle"/>
          </p:nvPr>
        </p:nvSpPr>
        <p:spPr>
          <a:xfrm>
            <a:off x="628673" y="1523077"/>
            <a:ext cx="4086600" cy="191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Aplication iceoo</a:t>
            </a:r>
            <a:endParaRPr dirty="0"/>
          </a:p>
        </p:txBody>
      </p:sp>
      <p:sp>
        <p:nvSpPr>
          <p:cNvPr id="270" name="Google Shape;270;p35"/>
          <p:cNvSpPr txBox="1">
            <a:spLocks noGrp="1"/>
          </p:cNvSpPr>
          <p:nvPr>
            <p:ph type="subTitle" idx="1"/>
          </p:nvPr>
        </p:nvSpPr>
        <p:spPr>
          <a:xfrm>
            <a:off x="714000" y="3493644"/>
            <a:ext cx="3858000" cy="44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Here is where your presentation begins</a:t>
            </a:r>
            <a:endParaRPr dirty="0"/>
          </a:p>
        </p:txBody>
      </p:sp>
      <p:cxnSp>
        <p:nvCxnSpPr>
          <p:cNvPr id="271" name="Google Shape;271;p35"/>
          <p:cNvCxnSpPr>
            <a:cxnSpLocks/>
            <a:stCxn id="272" idx="3"/>
          </p:cNvCxnSpPr>
          <p:nvPr/>
        </p:nvCxnSpPr>
        <p:spPr>
          <a:xfrm>
            <a:off x="2443164" y="3077143"/>
            <a:ext cx="2128836" cy="0"/>
          </a:xfrm>
          <a:prstGeom prst="straightConnector1">
            <a:avLst/>
          </a:prstGeom>
          <a:noFill/>
          <a:ln w="19050" cap="flat" cmpd="sng">
            <a:solidFill>
              <a:srgbClr val="5CFFF8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3" name="Google Shape;273;p35"/>
          <p:cNvSpPr/>
          <p:nvPr/>
        </p:nvSpPr>
        <p:spPr>
          <a:xfrm>
            <a:off x="5396925" y="1021200"/>
            <a:ext cx="3030300" cy="31011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4" name="Google Shape;274;p35"/>
          <p:cNvGrpSpPr/>
          <p:nvPr/>
        </p:nvGrpSpPr>
        <p:grpSpPr>
          <a:xfrm>
            <a:off x="6227925" y="1285968"/>
            <a:ext cx="1722947" cy="2378352"/>
            <a:chOff x="6227925" y="1285968"/>
            <a:chExt cx="1722947" cy="2378352"/>
          </a:xfrm>
        </p:grpSpPr>
        <p:sp>
          <p:nvSpPr>
            <p:cNvPr id="275" name="Google Shape;275;p35"/>
            <p:cNvSpPr/>
            <p:nvPr/>
          </p:nvSpPr>
          <p:spPr>
            <a:xfrm>
              <a:off x="6227925" y="3491550"/>
              <a:ext cx="1722947" cy="172770"/>
            </a:xfrm>
            <a:custGeom>
              <a:avLst/>
              <a:gdLst/>
              <a:ahLst/>
              <a:cxnLst/>
              <a:rect l="l" t="t" r="r" b="b"/>
              <a:pathLst>
                <a:path w="97742" h="8117" extrusionOk="0">
                  <a:moveTo>
                    <a:pt x="48871" y="0"/>
                  </a:moveTo>
                  <a:cubicBezTo>
                    <a:pt x="21873" y="0"/>
                    <a:pt x="0" y="1823"/>
                    <a:pt x="0" y="4058"/>
                  </a:cubicBezTo>
                  <a:cubicBezTo>
                    <a:pt x="0" y="6294"/>
                    <a:pt x="21873" y="8117"/>
                    <a:pt x="48871" y="8117"/>
                  </a:cubicBezTo>
                  <a:cubicBezTo>
                    <a:pt x="75868" y="8117"/>
                    <a:pt x="97742" y="6294"/>
                    <a:pt x="97742" y="4058"/>
                  </a:cubicBezTo>
                  <a:cubicBezTo>
                    <a:pt x="97742" y="1823"/>
                    <a:pt x="75868" y="0"/>
                    <a:pt x="488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35"/>
            <p:cNvSpPr/>
            <p:nvPr/>
          </p:nvSpPr>
          <p:spPr>
            <a:xfrm>
              <a:off x="6531013" y="1285968"/>
              <a:ext cx="1116755" cy="2264227"/>
            </a:xfrm>
            <a:custGeom>
              <a:avLst/>
              <a:gdLst/>
              <a:ahLst/>
              <a:cxnLst/>
              <a:rect l="l" t="t" r="r" b="b"/>
              <a:pathLst>
                <a:path w="68784" h="139460" extrusionOk="0">
                  <a:moveTo>
                    <a:pt x="4746" y="0"/>
                  </a:moveTo>
                  <a:cubicBezTo>
                    <a:pt x="2133" y="0"/>
                    <a:pt x="0" y="2133"/>
                    <a:pt x="0" y="4746"/>
                  </a:cubicBezTo>
                  <a:lnTo>
                    <a:pt x="0" y="134714"/>
                  </a:lnTo>
                  <a:cubicBezTo>
                    <a:pt x="0" y="137327"/>
                    <a:pt x="2133" y="139460"/>
                    <a:pt x="4746" y="139460"/>
                  </a:cubicBezTo>
                  <a:lnTo>
                    <a:pt x="64038" y="139460"/>
                  </a:lnTo>
                  <a:cubicBezTo>
                    <a:pt x="66652" y="139460"/>
                    <a:pt x="68784" y="137327"/>
                    <a:pt x="68784" y="134714"/>
                  </a:cubicBezTo>
                  <a:lnTo>
                    <a:pt x="68784" y="4746"/>
                  </a:lnTo>
                  <a:cubicBezTo>
                    <a:pt x="68784" y="2133"/>
                    <a:pt x="66652" y="0"/>
                    <a:pt x="640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35"/>
            <p:cNvSpPr/>
            <p:nvPr/>
          </p:nvSpPr>
          <p:spPr>
            <a:xfrm>
              <a:off x="7600862" y="1499824"/>
              <a:ext cx="22909" cy="96050"/>
            </a:xfrm>
            <a:custGeom>
              <a:avLst/>
              <a:gdLst/>
              <a:ahLst/>
              <a:cxnLst/>
              <a:rect l="l" t="t" r="r" b="b"/>
              <a:pathLst>
                <a:path w="1411" h="5916" extrusionOk="0">
                  <a:moveTo>
                    <a:pt x="722" y="0"/>
                  </a:moveTo>
                  <a:cubicBezTo>
                    <a:pt x="310" y="0"/>
                    <a:pt x="0" y="310"/>
                    <a:pt x="0" y="723"/>
                  </a:cubicBezTo>
                  <a:lnTo>
                    <a:pt x="0" y="5228"/>
                  </a:lnTo>
                  <a:cubicBezTo>
                    <a:pt x="0" y="5606"/>
                    <a:pt x="310" y="5916"/>
                    <a:pt x="722" y="5916"/>
                  </a:cubicBezTo>
                  <a:lnTo>
                    <a:pt x="1273" y="5916"/>
                  </a:lnTo>
                  <a:lnTo>
                    <a:pt x="1273" y="5641"/>
                  </a:lnTo>
                  <a:cubicBezTo>
                    <a:pt x="1376" y="5538"/>
                    <a:pt x="1410" y="5366"/>
                    <a:pt x="1410" y="5228"/>
                  </a:cubicBezTo>
                  <a:lnTo>
                    <a:pt x="1410" y="723"/>
                  </a:lnTo>
                  <a:cubicBezTo>
                    <a:pt x="1410" y="551"/>
                    <a:pt x="1376" y="413"/>
                    <a:pt x="1273" y="276"/>
                  </a:cubicBezTo>
                  <a:lnTo>
                    <a:pt x="127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35"/>
            <p:cNvSpPr/>
            <p:nvPr/>
          </p:nvSpPr>
          <p:spPr>
            <a:xfrm>
              <a:off x="7609792" y="1499824"/>
              <a:ext cx="23461" cy="96050"/>
            </a:xfrm>
            <a:custGeom>
              <a:avLst/>
              <a:gdLst/>
              <a:ahLst/>
              <a:cxnLst/>
              <a:rect l="l" t="t" r="r" b="b"/>
              <a:pathLst>
                <a:path w="1445" h="5916" extrusionOk="0">
                  <a:moveTo>
                    <a:pt x="723" y="0"/>
                  </a:moveTo>
                  <a:cubicBezTo>
                    <a:pt x="344" y="0"/>
                    <a:pt x="0" y="310"/>
                    <a:pt x="0" y="723"/>
                  </a:cubicBezTo>
                  <a:lnTo>
                    <a:pt x="0" y="5228"/>
                  </a:lnTo>
                  <a:cubicBezTo>
                    <a:pt x="0" y="5606"/>
                    <a:pt x="344" y="5916"/>
                    <a:pt x="723" y="5916"/>
                  </a:cubicBezTo>
                  <a:cubicBezTo>
                    <a:pt x="1101" y="5916"/>
                    <a:pt x="1445" y="5606"/>
                    <a:pt x="1410" y="5228"/>
                  </a:cubicBezTo>
                  <a:lnTo>
                    <a:pt x="1410" y="723"/>
                  </a:lnTo>
                  <a:cubicBezTo>
                    <a:pt x="1410" y="310"/>
                    <a:pt x="1101" y="0"/>
                    <a:pt x="72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35"/>
            <p:cNvSpPr/>
            <p:nvPr/>
          </p:nvSpPr>
          <p:spPr>
            <a:xfrm>
              <a:off x="7600862" y="1851035"/>
              <a:ext cx="22909" cy="96619"/>
            </a:xfrm>
            <a:custGeom>
              <a:avLst/>
              <a:gdLst/>
              <a:ahLst/>
              <a:cxnLst/>
              <a:rect l="l" t="t" r="r" b="b"/>
              <a:pathLst>
                <a:path w="1411" h="5951" extrusionOk="0">
                  <a:moveTo>
                    <a:pt x="722" y="1"/>
                  </a:moveTo>
                  <a:cubicBezTo>
                    <a:pt x="310" y="1"/>
                    <a:pt x="0" y="345"/>
                    <a:pt x="0" y="723"/>
                  </a:cubicBezTo>
                  <a:lnTo>
                    <a:pt x="0" y="5229"/>
                  </a:lnTo>
                  <a:cubicBezTo>
                    <a:pt x="0" y="5607"/>
                    <a:pt x="310" y="5951"/>
                    <a:pt x="722" y="5951"/>
                  </a:cubicBezTo>
                  <a:lnTo>
                    <a:pt x="1273" y="5951"/>
                  </a:lnTo>
                  <a:lnTo>
                    <a:pt x="1273" y="5676"/>
                  </a:lnTo>
                  <a:cubicBezTo>
                    <a:pt x="1376" y="5538"/>
                    <a:pt x="1410" y="5400"/>
                    <a:pt x="1410" y="5229"/>
                  </a:cubicBezTo>
                  <a:lnTo>
                    <a:pt x="1410" y="723"/>
                  </a:lnTo>
                  <a:cubicBezTo>
                    <a:pt x="1410" y="551"/>
                    <a:pt x="1376" y="414"/>
                    <a:pt x="1273" y="276"/>
                  </a:cubicBezTo>
                  <a:lnTo>
                    <a:pt x="127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35"/>
            <p:cNvSpPr/>
            <p:nvPr/>
          </p:nvSpPr>
          <p:spPr>
            <a:xfrm>
              <a:off x="7609792" y="1851035"/>
              <a:ext cx="23461" cy="96619"/>
            </a:xfrm>
            <a:custGeom>
              <a:avLst/>
              <a:gdLst/>
              <a:ahLst/>
              <a:cxnLst/>
              <a:rect l="l" t="t" r="r" b="b"/>
              <a:pathLst>
                <a:path w="1445" h="5951" extrusionOk="0">
                  <a:moveTo>
                    <a:pt x="723" y="1"/>
                  </a:moveTo>
                  <a:cubicBezTo>
                    <a:pt x="344" y="1"/>
                    <a:pt x="0" y="345"/>
                    <a:pt x="0" y="723"/>
                  </a:cubicBezTo>
                  <a:lnTo>
                    <a:pt x="0" y="5229"/>
                  </a:lnTo>
                  <a:cubicBezTo>
                    <a:pt x="0" y="5607"/>
                    <a:pt x="344" y="5951"/>
                    <a:pt x="723" y="5951"/>
                  </a:cubicBezTo>
                  <a:cubicBezTo>
                    <a:pt x="1101" y="5951"/>
                    <a:pt x="1445" y="5607"/>
                    <a:pt x="1410" y="5229"/>
                  </a:cubicBezTo>
                  <a:lnTo>
                    <a:pt x="1410" y="723"/>
                  </a:lnTo>
                  <a:cubicBezTo>
                    <a:pt x="1410" y="345"/>
                    <a:pt x="1101" y="1"/>
                    <a:pt x="72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35"/>
            <p:cNvSpPr/>
            <p:nvPr/>
          </p:nvSpPr>
          <p:spPr>
            <a:xfrm>
              <a:off x="7600862" y="1637178"/>
              <a:ext cx="22909" cy="96066"/>
            </a:xfrm>
            <a:custGeom>
              <a:avLst/>
              <a:gdLst/>
              <a:ahLst/>
              <a:cxnLst/>
              <a:rect l="l" t="t" r="r" b="b"/>
              <a:pathLst>
                <a:path w="1411" h="5917" extrusionOk="0">
                  <a:moveTo>
                    <a:pt x="722" y="1"/>
                  </a:moveTo>
                  <a:cubicBezTo>
                    <a:pt x="310" y="1"/>
                    <a:pt x="0" y="310"/>
                    <a:pt x="0" y="723"/>
                  </a:cubicBezTo>
                  <a:lnTo>
                    <a:pt x="0" y="5228"/>
                  </a:lnTo>
                  <a:cubicBezTo>
                    <a:pt x="0" y="5607"/>
                    <a:pt x="310" y="5916"/>
                    <a:pt x="722" y="5916"/>
                  </a:cubicBezTo>
                  <a:lnTo>
                    <a:pt x="1273" y="5916"/>
                  </a:lnTo>
                  <a:lnTo>
                    <a:pt x="1273" y="5641"/>
                  </a:lnTo>
                  <a:cubicBezTo>
                    <a:pt x="1376" y="5538"/>
                    <a:pt x="1410" y="5366"/>
                    <a:pt x="1410" y="5228"/>
                  </a:cubicBezTo>
                  <a:lnTo>
                    <a:pt x="1410" y="723"/>
                  </a:lnTo>
                  <a:cubicBezTo>
                    <a:pt x="1410" y="551"/>
                    <a:pt x="1376" y="414"/>
                    <a:pt x="1273" y="276"/>
                  </a:cubicBezTo>
                  <a:lnTo>
                    <a:pt x="127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35"/>
            <p:cNvSpPr/>
            <p:nvPr/>
          </p:nvSpPr>
          <p:spPr>
            <a:xfrm>
              <a:off x="7609792" y="1637178"/>
              <a:ext cx="23461" cy="96066"/>
            </a:xfrm>
            <a:custGeom>
              <a:avLst/>
              <a:gdLst/>
              <a:ahLst/>
              <a:cxnLst/>
              <a:rect l="l" t="t" r="r" b="b"/>
              <a:pathLst>
                <a:path w="1445" h="5917" extrusionOk="0">
                  <a:moveTo>
                    <a:pt x="723" y="1"/>
                  </a:moveTo>
                  <a:cubicBezTo>
                    <a:pt x="344" y="1"/>
                    <a:pt x="0" y="310"/>
                    <a:pt x="0" y="723"/>
                  </a:cubicBezTo>
                  <a:lnTo>
                    <a:pt x="0" y="5228"/>
                  </a:lnTo>
                  <a:cubicBezTo>
                    <a:pt x="0" y="5607"/>
                    <a:pt x="344" y="5916"/>
                    <a:pt x="723" y="5916"/>
                  </a:cubicBezTo>
                  <a:cubicBezTo>
                    <a:pt x="1101" y="5916"/>
                    <a:pt x="1445" y="5607"/>
                    <a:pt x="1410" y="5228"/>
                  </a:cubicBezTo>
                  <a:lnTo>
                    <a:pt x="1410" y="723"/>
                  </a:lnTo>
                  <a:cubicBezTo>
                    <a:pt x="1410" y="310"/>
                    <a:pt x="1101" y="1"/>
                    <a:pt x="72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35"/>
            <p:cNvSpPr/>
            <p:nvPr/>
          </p:nvSpPr>
          <p:spPr>
            <a:xfrm>
              <a:off x="6466800" y="1285968"/>
              <a:ext cx="1116755" cy="2264227"/>
            </a:xfrm>
            <a:custGeom>
              <a:avLst/>
              <a:gdLst/>
              <a:ahLst/>
              <a:cxnLst/>
              <a:rect l="l" t="t" r="r" b="b"/>
              <a:pathLst>
                <a:path w="68784" h="139460" extrusionOk="0">
                  <a:moveTo>
                    <a:pt x="4746" y="0"/>
                  </a:moveTo>
                  <a:cubicBezTo>
                    <a:pt x="2133" y="0"/>
                    <a:pt x="0" y="2133"/>
                    <a:pt x="0" y="4746"/>
                  </a:cubicBezTo>
                  <a:lnTo>
                    <a:pt x="0" y="134714"/>
                  </a:lnTo>
                  <a:cubicBezTo>
                    <a:pt x="0" y="137327"/>
                    <a:pt x="2133" y="139460"/>
                    <a:pt x="4746" y="139460"/>
                  </a:cubicBezTo>
                  <a:lnTo>
                    <a:pt x="64038" y="139460"/>
                  </a:lnTo>
                  <a:cubicBezTo>
                    <a:pt x="66652" y="139460"/>
                    <a:pt x="68784" y="137327"/>
                    <a:pt x="68784" y="134714"/>
                  </a:cubicBezTo>
                  <a:lnTo>
                    <a:pt x="68784" y="4746"/>
                  </a:lnTo>
                  <a:cubicBezTo>
                    <a:pt x="68784" y="2133"/>
                    <a:pt x="66652" y="0"/>
                    <a:pt x="64038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35"/>
            <p:cNvSpPr/>
            <p:nvPr/>
          </p:nvSpPr>
          <p:spPr>
            <a:xfrm>
              <a:off x="6534775" y="1355500"/>
              <a:ext cx="980728" cy="2125186"/>
            </a:xfrm>
            <a:custGeom>
              <a:avLst/>
              <a:gdLst/>
              <a:ahLst/>
              <a:cxnLst/>
              <a:rect l="l" t="t" r="r" b="b"/>
              <a:pathLst>
                <a:path w="65208" h="135470" extrusionOk="0">
                  <a:moveTo>
                    <a:pt x="3474" y="0"/>
                  </a:moveTo>
                  <a:cubicBezTo>
                    <a:pt x="1548" y="0"/>
                    <a:pt x="1" y="1548"/>
                    <a:pt x="1" y="3474"/>
                  </a:cubicBezTo>
                  <a:lnTo>
                    <a:pt x="1" y="131996"/>
                  </a:lnTo>
                  <a:cubicBezTo>
                    <a:pt x="1" y="133922"/>
                    <a:pt x="1548" y="135470"/>
                    <a:pt x="3474" y="135470"/>
                  </a:cubicBezTo>
                  <a:lnTo>
                    <a:pt x="61734" y="135470"/>
                  </a:lnTo>
                  <a:cubicBezTo>
                    <a:pt x="63660" y="135470"/>
                    <a:pt x="65208" y="133922"/>
                    <a:pt x="65208" y="131996"/>
                  </a:cubicBezTo>
                  <a:lnTo>
                    <a:pt x="65208" y="3474"/>
                  </a:lnTo>
                  <a:cubicBezTo>
                    <a:pt x="65208" y="1548"/>
                    <a:pt x="63660" y="0"/>
                    <a:pt x="617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35"/>
            <p:cNvSpPr/>
            <p:nvPr/>
          </p:nvSpPr>
          <p:spPr>
            <a:xfrm>
              <a:off x="6622425" y="2274725"/>
              <a:ext cx="805500" cy="11589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35"/>
            <p:cNvSpPr/>
            <p:nvPr/>
          </p:nvSpPr>
          <p:spPr>
            <a:xfrm>
              <a:off x="6622422" y="1868199"/>
              <a:ext cx="260215" cy="241674"/>
            </a:xfrm>
            <a:custGeom>
              <a:avLst/>
              <a:gdLst/>
              <a:ahLst/>
              <a:cxnLst/>
              <a:rect l="l" t="t" r="r" b="b"/>
              <a:pathLst>
                <a:path w="16028" h="14886" extrusionOk="0">
                  <a:moveTo>
                    <a:pt x="7948" y="0"/>
                  </a:moveTo>
                  <a:cubicBezTo>
                    <a:pt x="4377" y="0"/>
                    <a:pt x="1241" y="2618"/>
                    <a:pt x="654" y="6261"/>
                  </a:cubicBezTo>
                  <a:cubicBezTo>
                    <a:pt x="1" y="10319"/>
                    <a:pt x="2752" y="14137"/>
                    <a:pt x="6810" y="14790"/>
                  </a:cubicBezTo>
                  <a:cubicBezTo>
                    <a:pt x="7212" y="14855"/>
                    <a:pt x="7611" y="14886"/>
                    <a:pt x="8005" y="14886"/>
                  </a:cubicBezTo>
                  <a:cubicBezTo>
                    <a:pt x="11594" y="14886"/>
                    <a:pt x="14754" y="12290"/>
                    <a:pt x="15374" y="8634"/>
                  </a:cubicBezTo>
                  <a:cubicBezTo>
                    <a:pt x="16027" y="4576"/>
                    <a:pt x="13242" y="758"/>
                    <a:pt x="9183" y="105"/>
                  </a:cubicBezTo>
                  <a:cubicBezTo>
                    <a:pt x="8768" y="34"/>
                    <a:pt x="8355" y="0"/>
                    <a:pt x="79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35"/>
            <p:cNvSpPr/>
            <p:nvPr/>
          </p:nvSpPr>
          <p:spPr>
            <a:xfrm>
              <a:off x="6738725" y="1314324"/>
              <a:ext cx="572884" cy="110578"/>
            </a:xfrm>
            <a:custGeom>
              <a:avLst/>
              <a:gdLst/>
              <a:ahLst/>
              <a:cxnLst/>
              <a:rect l="l" t="t" r="r" b="b"/>
              <a:pathLst>
                <a:path w="35287" h="5331" extrusionOk="0">
                  <a:moveTo>
                    <a:pt x="0" y="0"/>
                  </a:moveTo>
                  <a:lnTo>
                    <a:pt x="2064" y="3955"/>
                  </a:lnTo>
                  <a:cubicBezTo>
                    <a:pt x="2511" y="4781"/>
                    <a:pt x="3405" y="5331"/>
                    <a:pt x="4368" y="5331"/>
                  </a:cubicBezTo>
                  <a:lnTo>
                    <a:pt x="30918" y="5331"/>
                  </a:lnTo>
                  <a:cubicBezTo>
                    <a:pt x="31881" y="5331"/>
                    <a:pt x="32775" y="4781"/>
                    <a:pt x="33223" y="3955"/>
                  </a:cubicBezTo>
                  <a:lnTo>
                    <a:pt x="35286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35"/>
            <p:cNvSpPr/>
            <p:nvPr/>
          </p:nvSpPr>
          <p:spPr>
            <a:xfrm>
              <a:off x="6863795" y="1360468"/>
              <a:ext cx="322752" cy="16"/>
            </a:xfrm>
            <a:custGeom>
              <a:avLst/>
              <a:gdLst/>
              <a:ahLst/>
              <a:cxnLst/>
              <a:rect l="l" t="t" r="r" b="b"/>
              <a:pathLst>
                <a:path w="19880" h="1" fill="none" extrusionOk="0">
                  <a:moveTo>
                    <a:pt x="1" y="1"/>
                  </a:moveTo>
                  <a:lnTo>
                    <a:pt x="19879" y="1"/>
                  </a:lnTo>
                </a:path>
              </a:pathLst>
            </a:custGeom>
            <a:noFill/>
            <a:ln w="21500" cap="rnd" cmpd="sng">
              <a:solidFill>
                <a:schemeClr val="lt2"/>
              </a:solidFill>
              <a:prstDash val="solid"/>
              <a:miter lim="3439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89" name="Google Shape;289;p35"/>
            <p:cNvCxnSpPr/>
            <p:nvPr/>
          </p:nvCxnSpPr>
          <p:spPr>
            <a:xfrm>
              <a:off x="6622423" y="1622400"/>
              <a:ext cx="8055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0" name="Google Shape;290;p35"/>
            <p:cNvCxnSpPr/>
            <p:nvPr/>
          </p:nvCxnSpPr>
          <p:spPr>
            <a:xfrm>
              <a:off x="6622423" y="1745300"/>
              <a:ext cx="8055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1" name="Google Shape;291;p35"/>
            <p:cNvCxnSpPr/>
            <p:nvPr/>
          </p:nvCxnSpPr>
          <p:spPr>
            <a:xfrm>
              <a:off x="6980925" y="1989036"/>
              <a:ext cx="4470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2" name="Google Shape;292;p35"/>
            <p:cNvCxnSpPr/>
            <p:nvPr/>
          </p:nvCxnSpPr>
          <p:spPr>
            <a:xfrm>
              <a:off x="6980925" y="1868200"/>
              <a:ext cx="4470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3" name="Google Shape;293;p35"/>
            <p:cNvCxnSpPr/>
            <p:nvPr/>
          </p:nvCxnSpPr>
          <p:spPr>
            <a:xfrm>
              <a:off x="6980925" y="2114000"/>
              <a:ext cx="4470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94" name="Google Shape;294;p35"/>
          <p:cNvSpPr/>
          <p:nvPr/>
        </p:nvSpPr>
        <p:spPr>
          <a:xfrm>
            <a:off x="7515500" y="-1188125"/>
            <a:ext cx="2810100" cy="2810100"/>
          </a:xfrm>
          <a:prstGeom prst="ellipse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295;p35"/>
          <p:cNvSpPr/>
          <p:nvPr/>
        </p:nvSpPr>
        <p:spPr>
          <a:xfrm>
            <a:off x="7992250" y="-711375"/>
            <a:ext cx="1856700" cy="1856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6" name="Google Shape;296;p35"/>
          <p:cNvGrpSpPr/>
          <p:nvPr/>
        </p:nvGrpSpPr>
        <p:grpSpPr>
          <a:xfrm>
            <a:off x="5687000" y="1465194"/>
            <a:ext cx="1075744" cy="2388129"/>
            <a:chOff x="5687000" y="1465194"/>
            <a:chExt cx="1075744" cy="2388129"/>
          </a:xfrm>
        </p:grpSpPr>
        <p:sp>
          <p:nvSpPr>
            <p:cNvPr id="297" name="Google Shape;297;p35"/>
            <p:cNvSpPr/>
            <p:nvPr/>
          </p:nvSpPr>
          <p:spPr>
            <a:xfrm>
              <a:off x="5687000" y="3681899"/>
              <a:ext cx="1058650" cy="171423"/>
            </a:xfrm>
            <a:custGeom>
              <a:avLst/>
              <a:gdLst/>
              <a:ahLst/>
              <a:cxnLst/>
              <a:rect l="l" t="t" r="r" b="b"/>
              <a:pathLst>
                <a:path w="48115" h="13036" extrusionOk="0">
                  <a:moveTo>
                    <a:pt x="24040" y="1"/>
                  </a:moveTo>
                  <a:cubicBezTo>
                    <a:pt x="10765" y="1"/>
                    <a:pt x="1" y="2924"/>
                    <a:pt x="1" y="6501"/>
                  </a:cubicBezTo>
                  <a:cubicBezTo>
                    <a:pt x="1" y="10112"/>
                    <a:pt x="10765" y="13035"/>
                    <a:pt x="24040" y="13035"/>
                  </a:cubicBezTo>
                  <a:cubicBezTo>
                    <a:pt x="37350" y="13035"/>
                    <a:pt x="48115" y="10112"/>
                    <a:pt x="48115" y="6501"/>
                  </a:cubicBezTo>
                  <a:cubicBezTo>
                    <a:pt x="48115" y="2924"/>
                    <a:pt x="37350" y="1"/>
                    <a:pt x="240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35"/>
            <p:cNvSpPr/>
            <p:nvPr/>
          </p:nvSpPr>
          <p:spPr>
            <a:xfrm>
              <a:off x="5859846" y="2418358"/>
              <a:ext cx="480771" cy="1280654"/>
            </a:xfrm>
            <a:custGeom>
              <a:avLst/>
              <a:gdLst/>
              <a:ahLst/>
              <a:cxnLst/>
              <a:rect l="l" t="t" r="r" b="b"/>
              <a:pathLst>
                <a:path w="29612" h="78879" extrusionOk="0">
                  <a:moveTo>
                    <a:pt x="25244" y="0"/>
                  </a:moveTo>
                  <a:lnTo>
                    <a:pt x="3921" y="69"/>
                  </a:lnTo>
                  <a:cubicBezTo>
                    <a:pt x="3921" y="69"/>
                    <a:pt x="0" y="8667"/>
                    <a:pt x="5056" y="18159"/>
                  </a:cubicBezTo>
                  <a:cubicBezTo>
                    <a:pt x="5056" y="18159"/>
                    <a:pt x="8495" y="60255"/>
                    <a:pt x="7979" y="74046"/>
                  </a:cubicBezTo>
                  <a:cubicBezTo>
                    <a:pt x="7979" y="74046"/>
                    <a:pt x="9224" y="74975"/>
                    <a:pt x="11430" y="74975"/>
                  </a:cubicBezTo>
                  <a:cubicBezTo>
                    <a:pt x="12134" y="74975"/>
                    <a:pt x="12936" y="74880"/>
                    <a:pt x="13826" y="74631"/>
                  </a:cubicBezTo>
                  <a:lnTo>
                    <a:pt x="16921" y="35974"/>
                  </a:lnTo>
                  <a:cubicBezTo>
                    <a:pt x="16921" y="35974"/>
                    <a:pt x="20636" y="74871"/>
                    <a:pt x="21048" y="78723"/>
                  </a:cubicBezTo>
                  <a:cubicBezTo>
                    <a:pt x="21048" y="78723"/>
                    <a:pt x="21904" y="78879"/>
                    <a:pt x="23020" y="78879"/>
                  </a:cubicBezTo>
                  <a:cubicBezTo>
                    <a:pt x="24364" y="78879"/>
                    <a:pt x="26083" y="78653"/>
                    <a:pt x="27136" y="77657"/>
                  </a:cubicBezTo>
                  <a:cubicBezTo>
                    <a:pt x="27136" y="77657"/>
                    <a:pt x="29612" y="23215"/>
                    <a:pt x="252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35"/>
            <p:cNvSpPr/>
            <p:nvPr/>
          </p:nvSpPr>
          <p:spPr>
            <a:xfrm>
              <a:off x="6035727" y="2607081"/>
              <a:ext cx="98859" cy="395355"/>
            </a:xfrm>
            <a:custGeom>
              <a:avLst/>
              <a:gdLst/>
              <a:ahLst/>
              <a:cxnLst/>
              <a:rect l="l" t="t" r="r" b="b"/>
              <a:pathLst>
                <a:path w="6089" h="24351" extrusionOk="0">
                  <a:moveTo>
                    <a:pt x="35" y="1"/>
                  </a:moveTo>
                  <a:cubicBezTo>
                    <a:pt x="35" y="1"/>
                    <a:pt x="1" y="5675"/>
                    <a:pt x="1617" y="7636"/>
                  </a:cubicBezTo>
                  <a:cubicBezTo>
                    <a:pt x="3199" y="9596"/>
                    <a:pt x="6088" y="24350"/>
                    <a:pt x="6088" y="24350"/>
                  </a:cubicBezTo>
                  <a:lnTo>
                    <a:pt x="4369" y="7808"/>
                  </a:lnTo>
                  <a:cubicBezTo>
                    <a:pt x="4369" y="7808"/>
                    <a:pt x="1101" y="5022"/>
                    <a:pt x="35" y="1"/>
                  </a:cubicBezTo>
                  <a:close/>
                </a:path>
              </a:pathLst>
            </a:custGeom>
            <a:solidFill>
              <a:srgbClr val="121212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35"/>
            <p:cNvSpPr/>
            <p:nvPr/>
          </p:nvSpPr>
          <p:spPr>
            <a:xfrm>
              <a:off x="5987150" y="3433477"/>
              <a:ext cx="112253" cy="171433"/>
            </a:xfrm>
            <a:custGeom>
              <a:avLst/>
              <a:gdLst/>
              <a:ahLst/>
              <a:cxnLst/>
              <a:rect l="l" t="t" r="r" b="b"/>
              <a:pathLst>
                <a:path w="6914" h="10559" extrusionOk="0">
                  <a:moveTo>
                    <a:pt x="1" y="1"/>
                  </a:moveTo>
                  <a:lnTo>
                    <a:pt x="1" y="1"/>
                  </a:lnTo>
                  <a:cubicBezTo>
                    <a:pt x="173" y="4093"/>
                    <a:pt x="242" y="7704"/>
                    <a:pt x="173" y="10456"/>
                  </a:cubicBezTo>
                  <a:lnTo>
                    <a:pt x="6088" y="10559"/>
                  </a:lnTo>
                  <a:lnTo>
                    <a:pt x="6914" y="379"/>
                  </a:lnTo>
                  <a:lnTo>
                    <a:pt x="6914" y="379"/>
                  </a:lnTo>
                  <a:cubicBezTo>
                    <a:pt x="5985" y="855"/>
                    <a:pt x="5023" y="1031"/>
                    <a:pt x="4110" y="1031"/>
                  </a:cubicBezTo>
                  <a:cubicBezTo>
                    <a:pt x="2385" y="1031"/>
                    <a:pt x="833" y="405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35"/>
            <p:cNvSpPr/>
            <p:nvPr/>
          </p:nvSpPr>
          <p:spPr>
            <a:xfrm>
              <a:off x="6179234" y="3464747"/>
              <a:ext cx="127888" cy="112253"/>
            </a:xfrm>
            <a:custGeom>
              <a:avLst/>
              <a:gdLst/>
              <a:ahLst/>
              <a:cxnLst/>
              <a:rect l="l" t="t" r="r" b="b"/>
              <a:pathLst>
                <a:path w="7877" h="6914" extrusionOk="0">
                  <a:moveTo>
                    <a:pt x="7876" y="1"/>
                  </a:moveTo>
                  <a:cubicBezTo>
                    <a:pt x="6350" y="521"/>
                    <a:pt x="4807" y="689"/>
                    <a:pt x="3448" y="689"/>
                  </a:cubicBezTo>
                  <a:cubicBezTo>
                    <a:pt x="2020" y="689"/>
                    <a:pt x="793" y="503"/>
                    <a:pt x="1" y="345"/>
                  </a:cubicBezTo>
                  <a:lnTo>
                    <a:pt x="1" y="345"/>
                  </a:lnTo>
                  <a:cubicBezTo>
                    <a:pt x="207" y="2511"/>
                    <a:pt x="413" y="4540"/>
                    <a:pt x="585" y="6363"/>
                  </a:cubicBezTo>
                  <a:lnTo>
                    <a:pt x="3130" y="6913"/>
                  </a:lnTo>
                  <a:lnTo>
                    <a:pt x="7739" y="5400"/>
                  </a:lnTo>
                  <a:cubicBezTo>
                    <a:pt x="7808" y="3784"/>
                    <a:pt x="7842" y="1995"/>
                    <a:pt x="78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35"/>
            <p:cNvSpPr/>
            <p:nvPr/>
          </p:nvSpPr>
          <p:spPr>
            <a:xfrm>
              <a:off x="5964826" y="3620528"/>
              <a:ext cx="254624" cy="125826"/>
            </a:xfrm>
            <a:custGeom>
              <a:avLst/>
              <a:gdLst/>
              <a:ahLst/>
              <a:cxnLst/>
              <a:rect l="l" t="t" r="r" b="b"/>
              <a:pathLst>
                <a:path w="15683" h="7750" extrusionOk="0">
                  <a:moveTo>
                    <a:pt x="1513" y="1"/>
                  </a:moveTo>
                  <a:cubicBezTo>
                    <a:pt x="1513" y="1"/>
                    <a:pt x="0" y="3956"/>
                    <a:pt x="378" y="7602"/>
                  </a:cubicBezTo>
                  <a:cubicBezTo>
                    <a:pt x="378" y="7602"/>
                    <a:pt x="1402" y="7749"/>
                    <a:pt x="3012" y="7749"/>
                  </a:cubicBezTo>
                  <a:cubicBezTo>
                    <a:pt x="6001" y="7749"/>
                    <a:pt x="11011" y="7240"/>
                    <a:pt x="15236" y="4334"/>
                  </a:cubicBezTo>
                  <a:cubicBezTo>
                    <a:pt x="15683" y="4025"/>
                    <a:pt x="15545" y="3337"/>
                    <a:pt x="14995" y="3234"/>
                  </a:cubicBezTo>
                  <a:cubicBezTo>
                    <a:pt x="13207" y="2821"/>
                    <a:pt x="9871" y="1961"/>
                    <a:pt x="7360" y="586"/>
                  </a:cubicBezTo>
                  <a:lnTo>
                    <a:pt x="151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35"/>
            <p:cNvSpPr/>
            <p:nvPr/>
          </p:nvSpPr>
          <p:spPr>
            <a:xfrm>
              <a:off x="5978772" y="3466988"/>
              <a:ext cx="139059" cy="220010"/>
            </a:xfrm>
            <a:custGeom>
              <a:avLst/>
              <a:gdLst/>
              <a:ahLst/>
              <a:cxnLst/>
              <a:rect l="l" t="t" r="r" b="b"/>
              <a:pathLst>
                <a:path w="8565" h="13551" extrusionOk="0">
                  <a:moveTo>
                    <a:pt x="586" y="0"/>
                  </a:moveTo>
                  <a:cubicBezTo>
                    <a:pt x="723" y="3783"/>
                    <a:pt x="758" y="7051"/>
                    <a:pt x="654" y="9458"/>
                  </a:cubicBezTo>
                  <a:cubicBezTo>
                    <a:pt x="654" y="9458"/>
                    <a:pt x="310" y="10352"/>
                    <a:pt x="1" y="11693"/>
                  </a:cubicBezTo>
                  <a:cubicBezTo>
                    <a:pt x="1136" y="11797"/>
                    <a:pt x="3853" y="12175"/>
                    <a:pt x="5469" y="13551"/>
                  </a:cubicBezTo>
                  <a:cubicBezTo>
                    <a:pt x="5469" y="13551"/>
                    <a:pt x="5480" y="13551"/>
                    <a:pt x="5499" y="13551"/>
                  </a:cubicBezTo>
                  <a:cubicBezTo>
                    <a:pt x="5743" y="13551"/>
                    <a:pt x="7414" y="13521"/>
                    <a:pt x="8083" y="12725"/>
                  </a:cubicBezTo>
                  <a:cubicBezTo>
                    <a:pt x="8083" y="12725"/>
                    <a:pt x="8152" y="11865"/>
                    <a:pt x="8564" y="11006"/>
                  </a:cubicBezTo>
                  <a:cubicBezTo>
                    <a:pt x="7842" y="10730"/>
                    <a:pt x="7154" y="10387"/>
                    <a:pt x="6501" y="10043"/>
                  </a:cubicBezTo>
                  <a:lnTo>
                    <a:pt x="7292" y="0"/>
                  </a:lnTo>
                  <a:lnTo>
                    <a:pt x="7292" y="0"/>
                  </a:lnTo>
                  <a:cubicBezTo>
                    <a:pt x="6535" y="711"/>
                    <a:pt x="5538" y="948"/>
                    <a:pt x="4544" y="948"/>
                  </a:cubicBezTo>
                  <a:cubicBezTo>
                    <a:pt x="2557" y="948"/>
                    <a:pt x="586" y="0"/>
                    <a:pt x="586" y="0"/>
                  </a:cubicBezTo>
                  <a:close/>
                </a:path>
              </a:pathLst>
            </a:custGeom>
            <a:solidFill>
              <a:srgbClr val="F4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35"/>
            <p:cNvSpPr/>
            <p:nvPr/>
          </p:nvSpPr>
          <p:spPr>
            <a:xfrm>
              <a:off x="5884410" y="1819862"/>
              <a:ext cx="878334" cy="641585"/>
            </a:xfrm>
            <a:custGeom>
              <a:avLst/>
              <a:gdLst/>
              <a:ahLst/>
              <a:cxnLst/>
              <a:rect l="l" t="t" r="r" b="b"/>
              <a:pathLst>
                <a:path w="54099" h="39517" extrusionOk="0">
                  <a:moveTo>
                    <a:pt x="9495" y="0"/>
                  </a:moveTo>
                  <a:cubicBezTo>
                    <a:pt x="6695" y="0"/>
                    <a:pt x="3914" y="680"/>
                    <a:pt x="1686" y="2265"/>
                  </a:cubicBezTo>
                  <a:cubicBezTo>
                    <a:pt x="1136" y="2643"/>
                    <a:pt x="792" y="3228"/>
                    <a:pt x="654" y="3881"/>
                  </a:cubicBezTo>
                  <a:cubicBezTo>
                    <a:pt x="1" y="7320"/>
                    <a:pt x="345" y="10863"/>
                    <a:pt x="964" y="14302"/>
                  </a:cubicBezTo>
                  <a:cubicBezTo>
                    <a:pt x="1652" y="18051"/>
                    <a:pt x="2718" y="21765"/>
                    <a:pt x="3234" y="25548"/>
                  </a:cubicBezTo>
                  <a:cubicBezTo>
                    <a:pt x="3749" y="29366"/>
                    <a:pt x="3853" y="33390"/>
                    <a:pt x="2408" y="36932"/>
                  </a:cubicBezTo>
                  <a:cubicBezTo>
                    <a:pt x="5618" y="38664"/>
                    <a:pt x="9264" y="39516"/>
                    <a:pt x="12920" y="39516"/>
                  </a:cubicBezTo>
                  <a:cubicBezTo>
                    <a:pt x="16667" y="39516"/>
                    <a:pt x="20424" y="38621"/>
                    <a:pt x="23731" y="36863"/>
                  </a:cubicBezTo>
                  <a:cubicBezTo>
                    <a:pt x="22802" y="32289"/>
                    <a:pt x="23043" y="27302"/>
                    <a:pt x="24075" y="22762"/>
                  </a:cubicBezTo>
                  <a:cubicBezTo>
                    <a:pt x="25347" y="24104"/>
                    <a:pt x="26998" y="25720"/>
                    <a:pt x="29062" y="27818"/>
                  </a:cubicBezTo>
                  <a:cubicBezTo>
                    <a:pt x="29633" y="28370"/>
                    <a:pt x="30453" y="28662"/>
                    <a:pt x="31269" y="28662"/>
                  </a:cubicBezTo>
                  <a:cubicBezTo>
                    <a:pt x="31877" y="28662"/>
                    <a:pt x="32483" y="28500"/>
                    <a:pt x="32982" y="28162"/>
                  </a:cubicBezTo>
                  <a:cubicBezTo>
                    <a:pt x="37866" y="24826"/>
                    <a:pt x="42268" y="21559"/>
                    <a:pt x="47186" y="18257"/>
                  </a:cubicBezTo>
                  <a:cubicBezTo>
                    <a:pt x="47605" y="18536"/>
                    <a:pt x="48251" y="18612"/>
                    <a:pt x="48792" y="18612"/>
                  </a:cubicBezTo>
                  <a:cubicBezTo>
                    <a:pt x="48917" y="18612"/>
                    <a:pt x="49037" y="18608"/>
                    <a:pt x="49147" y="18601"/>
                  </a:cubicBezTo>
                  <a:cubicBezTo>
                    <a:pt x="49834" y="18532"/>
                    <a:pt x="50522" y="18360"/>
                    <a:pt x="51141" y="18085"/>
                  </a:cubicBezTo>
                  <a:cubicBezTo>
                    <a:pt x="51657" y="17844"/>
                    <a:pt x="52139" y="17569"/>
                    <a:pt x="52551" y="17260"/>
                  </a:cubicBezTo>
                  <a:cubicBezTo>
                    <a:pt x="52792" y="17088"/>
                    <a:pt x="52998" y="16916"/>
                    <a:pt x="53205" y="16709"/>
                  </a:cubicBezTo>
                  <a:cubicBezTo>
                    <a:pt x="53274" y="16641"/>
                    <a:pt x="53721" y="16262"/>
                    <a:pt x="53721" y="16159"/>
                  </a:cubicBezTo>
                  <a:cubicBezTo>
                    <a:pt x="53411" y="14336"/>
                    <a:pt x="52242" y="12651"/>
                    <a:pt x="50935" y="11310"/>
                  </a:cubicBezTo>
                  <a:cubicBezTo>
                    <a:pt x="51829" y="10347"/>
                    <a:pt x="52723" y="9350"/>
                    <a:pt x="53617" y="8387"/>
                  </a:cubicBezTo>
                  <a:cubicBezTo>
                    <a:pt x="53858" y="8146"/>
                    <a:pt x="54099" y="7733"/>
                    <a:pt x="53824" y="7492"/>
                  </a:cubicBezTo>
                  <a:cubicBezTo>
                    <a:pt x="53751" y="7434"/>
                    <a:pt x="53666" y="7413"/>
                    <a:pt x="53577" y="7413"/>
                  </a:cubicBezTo>
                  <a:cubicBezTo>
                    <a:pt x="53455" y="7413"/>
                    <a:pt x="53324" y="7453"/>
                    <a:pt x="53205" y="7492"/>
                  </a:cubicBezTo>
                  <a:cubicBezTo>
                    <a:pt x="50694" y="8455"/>
                    <a:pt x="48459" y="10244"/>
                    <a:pt x="46808" y="12376"/>
                  </a:cubicBezTo>
                  <a:cubicBezTo>
                    <a:pt x="46705" y="11654"/>
                    <a:pt x="46567" y="10932"/>
                    <a:pt x="46430" y="10209"/>
                  </a:cubicBezTo>
                  <a:cubicBezTo>
                    <a:pt x="46430" y="10072"/>
                    <a:pt x="46395" y="9969"/>
                    <a:pt x="46326" y="9866"/>
                  </a:cubicBezTo>
                  <a:cubicBezTo>
                    <a:pt x="46251" y="9805"/>
                    <a:pt x="46156" y="9778"/>
                    <a:pt x="46061" y="9778"/>
                  </a:cubicBezTo>
                  <a:cubicBezTo>
                    <a:pt x="45940" y="9778"/>
                    <a:pt x="45819" y="9823"/>
                    <a:pt x="45742" y="9900"/>
                  </a:cubicBezTo>
                  <a:cubicBezTo>
                    <a:pt x="45570" y="10037"/>
                    <a:pt x="45501" y="10244"/>
                    <a:pt x="45432" y="10450"/>
                  </a:cubicBezTo>
                  <a:cubicBezTo>
                    <a:pt x="44985" y="12032"/>
                    <a:pt x="44813" y="13580"/>
                    <a:pt x="45088" y="15231"/>
                  </a:cubicBezTo>
                  <a:cubicBezTo>
                    <a:pt x="40858" y="16847"/>
                    <a:pt x="36869" y="18463"/>
                    <a:pt x="32639" y="20080"/>
                  </a:cubicBezTo>
                  <a:cubicBezTo>
                    <a:pt x="29922" y="15678"/>
                    <a:pt x="27136" y="11207"/>
                    <a:pt x="24419" y="6805"/>
                  </a:cubicBezTo>
                  <a:cubicBezTo>
                    <a:pt x="22940" y="4432"/>
                    <a:pt x="20705" y="2643"/>
                    <a:pt x="18091" y="1715"/>
                  </a:cubicBezTo>
                  <a:cubicBezTo>
                    <a:pt x="16612" y="1233"/>
                    <a:pt x="15133" y="786"/>
                    <a:pt x="13620" y="477"/>
                  </a:cubicBezTo>
                  <a:cubicBezTo>
                    <a:pt x="12284" y="168"/>
                    <a:pt x="10887" y="0"/>
                    <a:pt x="949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35"/>
            <p:cNvSpPr/>
            <p:nvPr/>
          </p:nvSpPr>
          <p:spPr>
            <a:xfrm>
              <a:off x="6220002" y="2132464"/>
              <a:ext cx="55282" cy="285910"/>
            </a:xfrm>
            <a:custGeom>
              <a:avLst/>
              <a:gdLst/>
              <a:ahLst/>
              <a:cxnLst/>
              <a:rect l="l" t="t" r="r" b="b"/>
              <a:pathLst>
                <a:path w="3405" h="17610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1"/>
                    <a:pt x="1169" y="3749"/>
                    <a:pt x="860" y="6260"/>
                  </a:cubicBezTo>
                  <a:cubicBezTo>
                    <a:pt x="585" y="8805"/>
                    <a:pt x="1135" y="15133"/>
                    <a:pt x="3061" y="17609"/>
                  </a:cubicBezTo>
                  <a:cubicBezTo>
                    <a:pt x="2132" y="13035"/>
                    <a:pt x="2373" y="8048"/>
                    <a:pt x="3405" y="350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121212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35"/>
            <p:cNvSpPr/>
            <p:nvPr/>
          </p:nvSpPr>
          <p:spPr>
            <a:xfrm>
              <a:off x="6036295" y="1540446"/>
              <a:ext cx="187067" cy="268100"/>
            </a:xfrm>
            <a:custGeom>
              <a:avLst/>
              <a:gdLst/>
              <a:ahLst/>
              <a:cxnLst/>
              <a:rect l="l" t="t" r="r" b="b"/>
              <a:pathLst>
                <a:path w="11522" h="16513" extrusionOk="0">
                  <a:moveTo>
                    <a:pt x="6769" y="0"/>
                  </a:moveTo>
                  <a:cubicBezTo>
                    <a:pt x="5890" y="0"/>
                    <a:pt x="5020" y="328"/>
                    <a:pt x="4265" y="800"/>
                  </a:cubicBezTo>
                  <a:cubicBezTo>
                    <a:pt x="1651" y="2348"/>
                    <a:pt x="0" y="5374"/>
                    <a:pt x="103" y="8435"/>
                  </a:cubicBezTo>
                  <a:cubicBezTo>
                    <a:pt x="207" y="11462"/>
                    <a:pt x="2029" y="14385"/>
                    <a:pt x="4746" y="15761"/>
                  </a:cubicBezTo>
                  <a:cubicBezTo>
                    <a:pt x="5615" y="16222"/>
                    <a:pt x="6592" y="16512"/>
                    <a:pt x="7574" y="16512"/>
                  </a:cubicBezTo>
                  <a:cubicBezTo>
                    <a:pt x="7835" y="16512"/>
                    <a:pt x="8097" y="16492"/>
                    <a:pt x="8357" y="16448"/>
                  </a:cubicBezTo>
                  <a:cubicBezTo>
                    <a:pt x="9561" y="16242"/>
                    <a:pt x="10731" y="15417"/>
                    <a:pt x="11143" y="14247"/>
                  </a:cubicBezTo>
                  <a:cubicBezTo>
                    <a:pt x="11522" y="13284"/>
                    <a:pt x="11350" y="12218"/>
                    <a:pt x="11143" y="11221"/>
                  </a:cubicBezTo>
                  <a:cubicBezTo>
                    <a:pt x="10731" y="8848"/>
                    <a:pt x="10111" y="6372"/>
                    <a:pt x="9905" y="3964"/>
                  </a:cubicBezTo>
                  <a:cubicBezTo>
                    <a:pt x="9768" y="2176"/>
                    <a:pt x="9183" y="215"/>
                    <a:pt x="7016" y="9"/>
                  </a:cubicBezTo>
                  <a:cubicBezTo>
                    <a:pt x="6934" y="3"/>
                    <a:pt x="6852" y="0"/>
                    <a:pt x="6769" y="0"/>
                  </a:cubicBezTo>
                  <a:close/>
                </a:path>
              </a:pathLst>
            </a:custGeom>
            <a:solidFill>
              <a:srgbClr val="F4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35"/>
            <p:cNvSpPr/>
            <p:nvPr/>
          </p:nvSpPr>
          <p:spPr>
            <a:xfrm>
              <a:off x="6037967" y="1581490"/>
              <a:ext cx="172553" cy="227056"/>
            </a:xfrm>
            <a:custGeom>
              <a:avLst/>
              <a:gdLst/>
              <a:ahLst/>
              <a:cxnLst/>
              <a:rect l="l" t="t" r="r" b="b"/>
              <a:pathLst>
                <a:path w="10628" h="13985" extrusionOk="0">
                  <a:moveTo>
                    <a:pt x="7122" y="0"/>
                  </a:moveTo>
                  <a:cubicBezTo>
                    <a:pt x="6864" y="0"/>
                    <a:pt x="6621" y="26"/>
                    <a:pt x="6432" y="95"/>
                  </a:cubicBezTo>
                  <a:cubicBezTo>
                    <a:pt x="5675" y="370"/>
                    <a:pt x="3096" y="1195"/>
                    <a:pt x="2270" y="1849"/>
                  </a:cubicBezTo>
                  <a:cubicBezTo>
                    <a:pt x="1548" y="2399"/>
                    <a:pt x="688" y="4016"/>
                    <a:pt x="0" y="5529"/>
                  </a:cubicBezTo>
                  <a:cubicBezTo>
                    <a:pt x="0" y="5666"/>
                    <a:pt x="0" y="5770"/>
                    <a:pt x="0" y="5907"/>
                  </a:cubicBezTo>
                  <a:cubicBezTo>
                    <a:pt x="104" y="8934"/>
                    <a:pt x="1926" y="11857"/>
                    <a:pt x="4643" y="13233"/>
                  </a:cubicBezTo>
                  <a:cubicBezTo>
                    <a:pt x="5512" y="13694"/>
                    <a:pt x="6489" y="13984"/>
                    <a:pt x="7471" y="13984"/>
                  </a:cubicBezTo>
                  <a:cubicBezTo>
                    <a:pt x="7732" y="13984"/>
                    <a:pt x="7994" y="13964"/>
                    <a:pt x="8254" y="13920"/>
                  </a:cubicBezTo>
                  <a:cubicBezTo>
                    <a:pt x="9183" y="13748"/>
                    <a:pt x="10077" y="13233"/>
                    <a:pt x="10628" y="12510"/>
                  </a:cubicBezTo>
                  <a:lnTo>
                    <a:pt x="10628" y="12510"/>
                  </a:lnTo>
                  <a:cubicBezTo>
                    <a:pt x="10605" y="12510"/>
                    <a:pt x="10184" y="12740"/>
                    <a:pt x="9336" y="12740"/>
                  </a:cubicBezTo>
                  <a:cubicBezTo>
                    <a:pt x="8912" y="12740"/>
                    <a:pt x="8381" y="12682"/>
                    <a:pt x="7739" y="12510"/>
                  </a:cubicBezTo>
                  <a:cubicBezTo>
                    <a:pt x="5744" y="11960"/>
                    <a:pt x="5056" y="7352"/>
                    <a:pt x="6948" y="5735"/>
                  </a:cubicBezTo>
                  <a:cubicBezTo>
                    <a:pt x="8874" y="4119"/>
                    <a:pt x="9837" y="1849"/>
                    <a:pt x="9837" y="1849"/>
                  </a:cubicBezTo>
                  <a:lnTo>
                    <a:pt x="8805" y="232"/>
                  </a:lnTo>
                  <a:cubicBezTo>
                    <a:pt x="8805" y="232"/>
                    <a:pt x="7896" y="0"/>
                    <a:pt x="7122" y="0"/>
                  </a:cubicBezTo>
                  <a:close/>
                </a:path>
              </a:pathLst>
            </a:custGeom>
            <a:solidFill>
              <a:srgbClr val="FFB5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35"/>
            <p:cNvSpPr/>
            <p:nvPr/>
          </p:nvSpPr>
          <p:spPr>
            <a:xfrm>
              <a:off x="5898925" y="1465194"/>
              <a:ext cx="329471" cy="460298"/>
            </a:xfrm>
            <a:custGeom>
              <a:avLst/>
              <a:gdLst/>
              <a:ahLst/>
              <a:cxnLst/>
              <a:rect l="l" t="t" r="r" b="b"/>
              <a:pathLst>
                <a:path w="20293" h="28351" extrusionOk="0">
                  <a:moveTo>
                    <a:pt x="14408" y="0"/>
                  </a:moveTo>
                  <a:cubicBezTo>
                    <a:pt x="14026" y="0"/>
                    <a:pt x="13646" y="35"/>
                    <a:pt x="13276" y="104"/>
                  </a:cubicBezTo>
                  <a:cubicBezTo>
                    <a:pt x="11075" y="517"/>
                    <a:pt x="9184" y="1961"/>
                    <a:pt x="7739" y="3681"/>
                  </a:cubicBezTo>
                  <a:cubicBezTo>
                    <a:pt x="7672" y="3678"/>
                    <a:pt x="7606" y="3677"/>
                    <a:pt x="7539" y="3677"/>
                  </a:cubicBezTo>
                  <a:cubicBezTo>
                    <a:pt x="6022" y="3677"/>
                    <a:pt x="4499" y="4420"/>
                    <a:pt x="3543" y="5573"/>
                  </a:cubicBezTo>
                  <a:cubicBezTo>
                    <a:pt x="2546" y="6776"/>
                    <a:pt x="1961" y="8255"/>
                    <a:pt x="1549" y="9768"/>
                  </a:cubicBezTo>
                  <a:cubicBezTo>
                    <a:pt x="1" y="15099"/>
                    <a:pt x="70" y="20877"/>
                    <a:pt x="1720" y="26139"/>
                  </a:cubicBezTo>
                  <a:cubicBezTo>
                    <a:pt x="3975" y="27790"/>
                    <a:pt x="6458" y="28350"/>
                    <a:pt x="9061" y="28350"/>
                  </a:cubicBezTo>
                  <a:cubicBezTo>
                    <a:pt x="11502" y="28350"/>
                    <a:pt x="14049" y="27858"/>
                    <a:pt x="16612" y="27308"/>
                  </a:cubicBezTo>
                  <a:cubicBezTo>
                    <a:pt x="14170" y="22287"/>
                    <a:pt x="13689" y="18917"/>
                    <a:pt x="13311" y="13345"/>
                  </a:cubicBezTo>
                  <a:cubicBezTo>
                    <a:pt x="15202" y="12073"/>
                    <a:pt x="17197" y="10766"/>
                    <a:pt x="18504" y="8909"/>
                  </a:cubicBezTo>
                  <a:cubicBezTo>
                    <a:pt x="19776" y="7017"/>
                    <a:pt x="20292" y="4403"/>
                    <a:pt x="19157" y="2443"/>
                  </a:cubicBezTo>
                  <a:cubicBezTo>
                    <a:pt x="18213" y="841"/>
                    <a:pt x="16294" y="0"/>
                    <a:pt x="1440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35"/>
            <p:cNvSpPr/>
            <p:nvPr/>
          </p:nvSpPr>
          <p:spPr>
            <a:xfrm>
              <a:off x="5931884" y="1561666"/>
              <a:ext cx="249039" cy="90059"/>
            </a:xfrm>
            <a:custGeom>
              <a:avLst/>
              <a:gdLst/>
              <a:ahLst/>
              <a:cxnLst/>
              <a:rect l="l" t="t" r="r" b="b"/>
              <a:pathLst>
                <a:path w="15339" h="5547" extrusionOk="0">
                  <a:moveTo>
                    <a:pt x="2255" y="1"/>
                  </a:moveTo>
                  <a:cubicBezTo>
                    <a:pt x="1834" y="1"/>
                    <a:pt x="1381" y="154"/>
                    <a:pt x="963" y="353"/>
                  </a:cubicBezTo>
                  <a:cubicBezTo>
                    <a:pt x="585" y="938"/>
                    <a:pt x="275" y="1591"/>
                    <a:pt x="0" y="2279"/>
                  </a:cubicBezTo>
                  <a:cubicBezTo>
                    <a:pt x="246" y="2245"/>
                    <a:pt x="493" y="2228"/>
                    <a:pt x="740" y="2228"/>
                  </a:cubicBezTo>
                  <a:cubicBezTo>
                    <a:pt x="1495" y="2228"/>
                    <a:pt x="2241" y="2389"/>
                    <a:pt x="2889" y="2726"/>
                  </a:cubicBezTo>
                  <a:cubicBezTo>
                    <a:pt x="3336" y="2932"/>
                    <a:pt x="3714" y="3207"/>
                    <a:pt x="4196" y="3311"/>
                  </a:cubicBezTo>
                  <a:cubicBezTo>
                    <a:pt x="4371" y="3358"/>
                    <a:pt x="4548" y="3376"/>
                    <a:pt x="4728" y="3376"/>
                  </a:cubicBezTo>
                  <a:cubicBezTo>
                    <a:pt x="5330" y="3376"/>
                    <a:pt x="5953" y="3172"/>
                    <a:pt x="6567" y="3172"/>
                  </a:cubicBezTo>
                  <a:cubicBezTo>
                    <a:pt x="6706" y="3172"/>
                    <a:pt x="6844" y="3182"/>
                    <a:pt x="6982" y="3207"/>
                  </a:cubicBezTo>
                  <a:cubicBezTo>
                    <a:pt x="8516" y="3514"/>
                    <a:pt x="9409" y="5546"/>
                    <a:pt x="10966" y="5546"/>
                  </a:cubicBezTo>
                  <a:cubicBezTo>
                    <a:pt x="10979" y="5546"/>
                    <a:pt x="10992" y="5546"/>
                    <a:pt x="11005" y="5546"/>
                  </a:cubicBezTo>
                  <a:cubicBezTo>
                    <a:pt x="11659" y="5546"/>
                    <a:pt x="12243" y="5168"/>
                    <a:pt x="12897" y="5133"/>
                  </a:cubicBezTo>
                  <a:cubicBezTo>
                    <a:pt x="12944" y="5130"/>
                    <a:pt x="12991" y="5128"/>
                    <a:pt x="13036" y="5128"/>
                  </a:cubicBezTo>
                  <a:cubicBezTo>
                    <a:pt x="13424" y="5128"/>
                    <a:pt x="13766" y="5251"/>
                    <a:pt x="14135" y="5374"/>
                  </a:cubicBezTo>
                  <a:cubicBezTo>
                    <a:pt x="14548" y="5030"/>
                    <a:pt x="14960" y="4686"/>
                    <a:pt x="15339" y="4274"/>
                  </a:cubicBezTo>
                  <a:cubicBezTo>
                    <a:pt x="15201" y="4239"/>
                    <a:pt x="15064" y="4205"/>
                    <a:pt x="14926" y="4170"/>
                  </a:cubicBezTo>
                  <a:cubicBezTo>
                    <a:pt x="14169" y="3861"/>
                    <a:pt x="13550" y="3242"/>
                    <a:pt x="12759" y="3139"/>
                  </a:cubicBezTo>
                  <a:cubicBezTo>
                    <a:pt x="12690" y="3131"/>
                    <a:pt x="12621" y="3128"/>
                    <a:pt x="12552" y="3128"/>
                  </a:cubicBezTo>
                  <a:cubicBezTo>
                    <a:pt x="11907" y="3128"/>
                    <a:pt x="11240" y="3415"/>
                    <a:pt x="10633" y="3415"/>
                  </a:cubicBezTo>
                  <a:cubicBezTo>
                    <a:pt x="10390" y="3415"/>
                    <a:pt x="10158" y="3369"/>
                    <a:pt x="9939" y="3242"/>
                  </a:cubicBezTo>
                  <a:cubicBezTo>
                    <a:pt x="9423" y="2967"/>
                    <a:pt x="9183" y="2348"/>
                    <a:pt x="8736" y="1935"/>
                  </a:cubicBezTo>
                  <a:cubicBezTo>
                    <a:pt x="8303" y="1559"/>
                    <a:pt x="7750" y="1466"/>
                    <a:pt x="7158" y="1466"/>
                  </a:cubicBezTo>
                  <a:cubicBezTo>
                    <a:pt x="6578" y="1466"/>
                    <a:pt x="5961" y="1556"/>
                    <a:pt x="5385" y="1556"/>
                  </a:cubicBezTo>
                  <a:cubicBezTo>
                    <a:pt x="4774" y="1556"/>
                    <a:pt x="4209" y="1455"/>
                    <a:pt x="3783" y="1041"/>
                  </a:cubicBezTo>
                  <a:cubicBezTo>
                    <a:pt x="3542" y="800"/>
                    <a:pt x="3370" y="490"/>
                    <a:pt x="3095" y="284"/>
                  </a:cubicBezTo>
                  <a:cubicBezTo>
                    <a:pt x="2849" y="81"/>
                    <a:pt x="2561" y="1"/>
                    <a:pt x="2255" y="1"/>
                  </a:cubicBezTo>
                  <a:close/>
                </a:path>
              </a:pathLst>
            </a:custGeom>
            <a:solidFill>
              <a:srgbClr val="121212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35"/>
            <p:cNvSpPr/>
            <p:nvPr/>
          </p:nvSpPr>
          <p:spPr>
            <a:xfrm>
              <a:off x="6033503" y="2586981"/>
              <a:ext cx="110013" cy="507576"/>
            </a:xfrm>
            <a:custGeom>
              <a:avLst/>
              <a:gdLst/>
              <a:ahLst/>
              <a:cxnLst/>
              <a:rect l="l" t="t" r="r" b="b"/>
              <a:pathLst>
                <a:path w="6776" h="31263" extrusionOk="0">
                  <a:moveTo>
                    <a:pt x="0" y="1"/>
                  </a:moveTo>
                  <a:lnTo>
                    <a:pt x="0" y="1"/>
                  </a:lnTo>
                  <a:cubicBezTo>
                    <a:pt x="35" y="860"/>
                    <a:pt x="172" y="1720"/>
                    <a:pt x="379" y="2546"/>
                  </a:cubicBezTo>
                  <a:cubicBezTo>
                    <a:pt x="619" y="3405"/>
                    <a:pt x="929" y="4196"/>
                    <a:pt x="1307" y="4987"/>
                  </a:cubicBezTo>
                  <a:cubicBezTo>
                    <a:pt x="1686" y="5778"/>
                    <a:pt x="2133" y="6535"/>
                    <a:pt x="2648" y="7223"/>
                  </a:cubicBezTo>
                  <a:cubicBezTo>
                    <a:pt x="3158" y="7936"/>
                    <a:pt x="3734" y="8582"/>
                    <a:pt x="4344" y="9194"/>
                  </a:cubicBezTo>
                  <a:lnTo>
                    <a:pt x="4344" y="9194"/>
                  </a:lnTo>
                  <a:cubicBezTo>
                    <a:pt x="4513" y="11013"/>
                    <a:pt x="4682" y="12832"/>
                    <a:pt x="4884" y="14617"/>
                  </a:cubicBezTo>
                  <a:lnTo>
                    <a:pt x="5469" y="20189"/>
                  </a:lnTo>
                  <a:lnTo>
                    <a:pt x="6088" y="25726"/>
                  </a:lnTo>
                  <a:cubicBezTo>
                    <a:pt x="6328" y="27548"/>
                    <a:pt x="6535" y="29406"/>
                    <a:pt x="6776" y="31263"/>
                  </a:cubicBezTo>
                  <a:cubicBezTo>
                    <a:pt x="6638" y="29406"/>
                    <a:pt x="6500" y="27548"/>
                    <a:pt x="6328" y="25691"/>
                  </a:cubicBezTo>
                  <a:lnTo>
                    <a:pt x="5847" y="20154"/>
                  </a:lnTo>
                  <a:lnTo>
                    <a:pt x="5297" y="14583"/>
                  </a:lnTo>
                  <a:cubicBezTo>
                    <a:pt x="5125" y="12726"/>
                    <a:pt x="4918" y="10903"/>
                    <a:pt x="4712" y="9046"/>
                  </a:cubicBezTo>
                  <a:lnTo>
                    <a:pt x="4712" y="8977"/>
                  </a:lnTo>
                  <a:lnTo>
                    <a:pt x="4643" y="8908"/>
                  </a:lnTo>
                  <a:cubicBezTo>
                    <a:pt x="4024" y="8358"/>
                    <a:pt x="3474" y="7704"/>
                    <a:pt x="2958" y="7016"/>
                  </a:cubicBezTo>
                  <a:cubicBezTo>
                    <a:pt x="2442" y="6329"/>
                    <a:pt x="1961" y="5606"/>
                    <a:pt x="1548" y="4884"/>
                  </a:cubicBezTo>
                  <a:cubicBezTo>
                    <a:pt x="1170" y="4128"/>
                    <a:pt x="826" y="3337"/>
                    <a:pt x="551" y="2511"/>
                  </a:cubicBezTo>
                  <a:cubicBezTo>
                    <a:pt x="275" y="1686"/>
                    <a:pt x="103" y="860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35"/>
            <p:cNvSpPr/>
            <p:nvPr/>
          </p:nvSpPr>
          <p:spPr>
            <a:xfrm>
              <a:off x="6177010" y="3677483"/>
              <a:ext cx="284222" cy="140422"/>
            </a:xfrm>
            <a:custGeom>
              <a:avLst/>
              <a:gdLst/>
              <a:ahLst/>
              <a:cxnLst/>
              <a:rect l="l" t="t" r="r" b="b"/>
              <a:pathLst>
                <a:path w="17506" h="8649" extrusionOk="0">
                  <a:moveTo>
                    <a:pt x="5640" y="1"/>
                  </a:moveTo>
                  <a:lnTo>
                    <a:pt x="1513" y="1170"/>
                  </a:lnTo>
                  <a:cubicBezTo>
                    <a:pt x="0" y="4369"/>
                    <a:pt x="310" y="8255"/>
                    <a:pt x="310" y="8255"/>
                  </a:cubicBezTo>
                  <a:cubicBezTo>
                    <a:pt x="1997" y="8529"/>
                    <a:pt x="3548" y="8648"/>
                    <a:pt x="4970" y="8648"/>
                  </a:cubicBezTo>
                  <a:cubicBezTo>
                    <a:pt x="11226" y="8648"/>
                    <a:pt x="14981" y="6338"/>
                    <a:pt x="16886" y="4713"/>
                  </a:cubicBezTo>
                  <a:cubicBezTo>
                    <a:pt x="17505" y="4162"/>
                    <a:pt x="17196" y="3131"/>
                    <a:pt x="16370" y="3027"/>
                  </a:cubicBezTo>
                  <a:cubicBezTo>
                    <a:pt x="11074" y="2512"/>
                    <a:pt x="7601" y="104"/>
                    <a:pt x="7601" y="104"/>
                  </a:cubicBezTo>
                  <a:lnTo>
                    <a:pt x="564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35"/>
            <p:cNvSpPr/>
            <p:nvPr/>
          </p:nvSpPr>
          <p:spPr>
            <a:xfrm>
              <a:off x="6182579" y="3504395"/>
              <a:ext cx="171449" cy="244087"/>
            </a:xfrm>
            <a:custGeom>
              <a:avLst/>
              <a:gdLst/>
              <a:ahLst/>
              <a:cxnLst/>
              <a:rect l="l" t="t" r="r" b="b"/>
              <a:pathLst>
                <a:path w="10560" h="15034" extrusionOk="0">
                  <a:moveTo>
                    <a:pt x="1" y="0"/>
                  </a:moveTo>
                  <a:lnTo>
                    <a:pt x="1" y="0"/>
                  </a:lnTo>
                  <a:cubicBezTo>
                    <a:pt x="586" y="5881"/>
                    <a:pt x="1033" y="10628"/>
                    <a:pt x="1170" y="11831"/>
                  </a:cubicBezTo>
                  <a:cubicBezTo>
                    <a:pt x="895" y="12450"/>
                    <a:pt x="654" y="13069"/>
                    <a:pt x="517" y="13654"/>
                  </a:cubicBezTo>
                  <a:cubicBezTo>
                    <a:pt x="517" y="13654"/>
                    <a:pt x="1305" y="13431"/>
                    <a:pt x="2409" y="13431"/>
                  </a:cubicBezTo>
                  <a:cubicBezTo>
                    <a:pt x="3677" y="13431"/>
                    <a:pt x="5362" y="13726"/>
                    <a:pt x="6742" y="14995"/>
                  </a:cubicBezTo>
                  <a:cubicBezTo>
                    <a:pt x="6742" y="14995"/>
                    <a:pt x="7055" y="15034"/>
                    <a:pt x="7511" y="15034"/>
                  </a:cubicBezTo>
                  <a:cubicBezTo>
                    <a:pt x="8194" y="15034"/>
                    <a:pt x="9197" y="14947"/>
                    <a:pt x="9940" y="14514"/>
                  </a:cubicBezTo>
                  <a:cubicBezTo>
                    <a:pt x="9940" y="14514"/>
                    <a:pt x="10009" y="13551"/>
                    <a:pt x="10559" y="12416"/>
                  </a:cubicBezTo>
                  <a:cubicBezTo>
                    <a:pt x="8461" y="11591"/>
                    <a:pt x="7258" y="10765"/>
                    <a:pt x="7258" y="10765"/>
                  </a:cubicBezTo>
                  <a:cubicBezTo>
                    <a:pt x="7258" y="10765"/>
                    <a:pt x="7430" y="6569"/>
                    <a:pt x="7636" y="0"/>
                  </a:cubicBezTo>
                  <a:lnTo>
                    <a:pt x="7636" y="0"/>
                  </a:lnTo>
                  <a:cubicBezTo>
                    <a:pt x="6283" y="402"/>
                    <a:pt x="4984" y="535"/>
                    <a:pt x="3853" y="535"/>
                  </a:cubicBezTo>
                  <a:cubicBezTo>
                    <a:pt x="1591" y="535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F4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35"/>
            <p:cNvSpPr/>
            <p:nvPr/>
          </p:nvSpPr>
          <p:spPr>
            <a:xfrm>
              <a:off x="6293144" y="1940217"/>
              <a:ext cx="469581" cy="346601"/>
            </a:xfrm>
            <a:custGeom>
              <a:avLst/>
              <a:gdLst/>
              <a:ahLst/>
              <a:cxnLst/>
              <a:rect l="l" t="t" r="r" b="b"/>
              <a:pathLst>
                <a:path w="28924" h="21349" extrusionOk="0">
                  <a:moveTo>
                    <a:pt x="28402" y="0"/>
                  </a:moveTo>
                  <a:cubicBezTo>
                    <a:pt x="28280" y="0"/>
                    <a:pt x="28149" y="40"/>
                    <a:pt x="28030" y="79"/>
                  </a:cubicBezTo>
                  <a:cubicBezTo>
                    <a:pt x="25519" y="1042"/>
                    <a:pt x="23284" y="2831"/>
                    <a:pt x="21633" y="4963"/>
                  </a:cubicBezTo>
                  <a:cubicBezTo>
                    <a:pt x="21530" y="4241"/>
                    <a:pt x="21392" y="3519"/>
                    <a:pt x="21255" y="2796"/>
                  </a:cubicBezTo>
                  <a:cubicBezTo>
                    <a:pt x="21255" y="2659"/>
                    <a:pt x="21220" y="2556"/>
                    <a:pt x="21151" y="2453"/>
                  </a:cubicBezTo>
                  <a:cubicBezTo>
                    <a:pt x="21076" y="2392"/>
                    <a:pt x="20981" y="2365"/>
                    <a:pt x="20886" y="2365"/>
                  </a:cubicBezTo>
                  <a:cubicBezTo>
                    <a:pt x="20765" y="2365"/>
                    <a:pt x="20644" y="2410"/>
                    <a:pt x="20567" y="2487"/>
                  </a:cubicBezTo>
                  <a:cubicBezTo>
                    <a:pt x="20395" y="2624"/>
                    <a:pt x="20326" y="2831"/>
                    <a:pt x="20257" y="3037"/>
                  </a:cubicBezTo>
                  <a:cubicBezTo>
                    <a:pt x="19810" y="4619"/>
                    <a:pt x="19638" y="6167"/>
                    <a:pt x="19913" y="7818"/>
                  </a:cubicBezTo>
                  <a:cubicBezTo>
                    <a:pt x="15683" y="9434"/>
                    <a:pt x="11694" y="11050"/>
                    <a:pt x="7464" y="12667"/>
                  </a:cubicBezTo>
                  <a:cubicBezTo>
                    <a:pt x="6741" y="11532"/>
                    <a:pt x="6053" y="10397"/>
                    <a:pt x="5331" y="9262"/>
                  </a:cubicBezTo>
                  <a:cubicBezTo>
                    <a:pt x="4471" y="14008"/>
                    <a:pt x="0" y="16484"/>
                    <a:pt x="0" y="16484"/>
                  </a:cubicBezTo>
                  <a:cubicBezTo>
                    <a:pt x="1135" y="17654"/>
                    <a:pt x="2545" y="19029"/>
                    <a:pt x="4231" y="20715"/>
                  </a:cubicBezTo>
                  <a:cubicBezTo>
                    <a:pt x="4671" y="21155"/>
                    <a:pt x="5259" y="21348"/>
                    <a:pt x="5873" y="21348"/>
                  </a:cubicBezTo>
                  <a:cubicBezTo>
                    <a:pt x="6553" y="21348"/>
                    <a:pt x="7264" y="21112"/>
                    <a:pt x="7842" y="20715"/>
                  </a:cubicBezTo>
                  <a:cubicBezTo>
                    <a:pt x="12725" y="17379"/>
                    <a:pt x="17093" y="14146"/>
                    <a:pt x="22011" y="10844"/>
                  </a:cubicBezTo>
                  <a:cubicBezTo>
                    <a:pt x="22430" y="11123"/>
                    <a:pt x="23076" y="11199"/>
                    <a:pt x="23617" y="11199"/>
                  </a:cubicBezTo>
                  <a:cubicBezTo>
                    <a:pt x="23742" y="11199"/>
                    <a:pt x="23862" y="11195"/>
                    <a:pt x="23972" y="11188"/>
                  </a:cubicBezTo>
                  <a:cubicBezTo>
                    <a:pt x="24659" y="11119"/>
                    <a:pt x="25347" y="10947"/>
                    <a:pt x="25966" y="10672"/>
                  </a:cubicBezTo>
                  <a:cubicBezTo>
                    <a:pt x="26482" y="10431"/>
                    <a:pt x="26964" y="10156"/>
                    <a:pt x="27376" y="9847"/>
                  </a:cubicBezTo>
                  <a:cubicBezTo>
                    <a:pt x="27617" y="9675"/>
                    <a:pt x="27823" y="9503"/>
                    <a:pt x="28030" y="9296"/>
                  </a:cubicBezTo>
                  <a:cubicBezTo>
                    <a:pt x="28099" y="9228"/>
                    <a:pt x="28546" y="8849"/>
                    <a:pt x="28546" y="8746"/>
                  </a:cubicBezTo>
                  <a:cubicBezTo>
                    <a:pt x="28236" y="6923"/>
                    <a:pt x="27067" y="5238"/>
                    <a:pt x="25760" y="3897"/>
                  </a:cubicBezTo>
                  <a:cubicBezTo>
                    <a:pt x="26654" y="2934"/>
                    <a:pt x="27548" y="1937"/>
                    <a:pt x="28442" y="974"/>
                  </a:cubicBezTo>
                  <a:cubicBezTo>
                    <a:pt x="28683" y="733"/>
                    <a:pt x="28924" y="320"/>
                    <a:pt x="28649" y="79"/>
                  </a:cubicBezTo>
                  <a:cubicBezTo>
                    <a:pt x="28576" y="21"/>
                    <a:pt x="28491" y="0"/>
                    <a:pt x="28402" y="0"/>
                  </a:cubicBezTo>
                  <a:close/>
                </a:path>
              </a:pathLst>
            </a:custGeom>
            <a:solidFill>
              <a:srgbClr val="F4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35"/>
            <p:cNvSpPr/>
            <p:nvPr/>
          </p:nvSpPr>
          <p:spPr>
            <a:xfrm>
              <a:off x="6200454" y="2111796"/>
              <a:ext cx="106668" cy="110581"/>
            </a:xfrm>
            <a:custGeom>
              <a:avLst/>
              <a:gdLst/>
              <a:ahLst/>
              <a:cxnLst/>
              <a:rect l="l" t="t" r="r" b="b"/>
              <a:pathLst>
                <a:path w="6570" h="6811" extrusionOk="0">
                  <a:moveTo>
                    <a:pt x="0" y="1"/>
                  </a:moveTo>
                  <a:cubicBezTo>
                    <a:pt x="963" y="1273"/>
                    <a:pt x="2030" y="2408"/>
                    <a:pt x="3130" y="3543"/>
                  </a:cubicBezTo>
                  <a:cubicBezTo>
                    <a:pt x="4231" y="4678"/>
                    <a:pt x="5366" y="5779"/>
                    <a:pt x="6569" y="6811"/>
                  </a:cubicBezTo>
                  <a:cubicBezTo>
                    <a:pt x="5606" y="5538"/>
                    <a:pt x="4540" y="4403"/>
                    <a:pt x="3440" y="3268"/>
                  </a:cubicBezTo>
                  <a:cubicBezTo>
                    <a:pt x="2339" y="2133"/>
                    <a:pt x="1204" y="1033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35"/>
            <p:cNvSpPr/>
            <p:nvPr/>
          </p:nvSpPr>
          <p:spPr>
            <a:xfrm>
              <a:off x="5934660" y="2219877"/>
              <a:ext cx="187084" cy="64115"/>
            </a:xfrm>
            <a:custGeom>
              <a:avLst/>
              <a:gdLst/>
              <a:ahLst/>
              <a:cxnLst/>
              <a:rect l="l" t="t" r="r" b="b"/>
              <a:pathLst>
                <a:path w="11523" h="3949" extrusionOk="0">
                  <a:moveTo>
                    <a:pt x="1514" y="1"/>
                  </a:moveTo>
                  <a:cubicBezTo>
                    <a:pt x="1010" y="1"/>
                    <a:pt x="505" y="16"/>
                    <a:pt x="1" y="16"/>
                  </a:cubicBezTo>
                  <a:cubicBezTo>
                    <a:pt x="35" y="291"/>
                    <a:pt x="70" y="601"/>
                    <a:pt x="139" y="910"/>
                  </a:cubicBezTo>
                  <a:cubicBezTo>
                    <a:pt x="242" y="1873"/>
                    <a:pt x="345" y="2871"/>
                    <a:pt x="414" y="3834"/>
                  </a:cubicBezTo>
                  <a:cubicBezTo>
                    <a:pt x="1399" y="3910"/>
                    <a:pt x="2383" y="3948"/>
                    <a:pt x="3367" y="3948"/>
                  </a:cubicBezTo>
                  <a:cubicBezTo>
                    <a:pt x="5475" y="3948"/>
                    <a:pt x="7578" y="3773"/>
                    <a:pt x="9665" y="3421"/>
                  </a:cubicBezTo>
                  <a:cubicBezTo>
                    <a:pt x="10112" y="3318"/>
                    <a:pt x="10559" y="3249"/>
                    <a:pt x="10938" y="2974"/>
                  </a:cubicBezTo>
                  <a:cubicBezTo>
                    <a:pt x="11281" y="2699"/>
                    <a:pt x="11522" y="2183"/>
                    <a:pt x="11350" y="1770"/>
                  </a:cubicBezTo>
                  <a:cubicBezTo>
                    <a:pt x="11178" y="1323"/>
                    <a:pt x="10662" y="1151"/>
                    <a:pt x="10181" y="1048"/>
                  </a:cubicBezTo>
                  <a:cubicBezTo>
                    <a:pt x="7602" y="429"/>
                    <a:pt x="4919" y="85"/>
                    <a:pt x="2271" y="16"/>
                  </a:cubicBezTo>
                  <a:cubicBezTo>
                    <a:pt x="2019" y="5"/>
                    <a:pt x="1766" y="1"/>
                    <a:pt x="1514" y="1"/>
                  </a:cubicBezTo>
                  <a:close/>
                </a:path>
              </a:pathLst>
            </a:custGeom>
            <a:solidFill>
              <a:srgbClr val="121212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35"/>
            <p:cNvSpPr/>
            <p:nvPr/>
          </p:nvSpPr>
          <p:spPr>
            <a:xfrm>
              <a:off x="5968170" y="3674691"/>
              <a:ext cx="164175" cy="71616"/>
            </a:xfrm>
            <a:custGeom>
              <a:avLst/>
              <a:gdLst/>
              <a:ahLst/>
              <a:cxnLst/>
              <a:rect l="l" t="t" r="r" b="b"/>
              <a:pathLst>
                <a:path w="10112" h="4411" extrusionOk="0">
                  <a:moveTo>
                    <a:pt x="413" y="1"/>
                  </a:moveTo>
                  <a:cubicBezTo>
                    <a:pt x="172" y="1273"/>
                    <a:pt x="0" y="2787"/>
                    <a:pt x="172" y="4266"/>
                  </a:cubicBezTo>
                  <a:cubicBezTo>
                    <a:pt x="172" y="4266"/>
                    <a:pt x="1183" y="4411"/>
                    <a:pt x="2776" y="4411"/>
                  </a:cubicBezTo>
                  <a:cubicBezTo>
                    <a:pt x="4648" y="4411"/>
                    <a:pt x="7325" y="4210"/>
                    <a:pt x="10112" y="3337"/>
                  </a:cubicBezTo>
                  <a:lnTo>
                    <a:pt x="10112" y="3337"/>
                  </a:lnTo>
                  <a:cubicBezTo>
                    <a:pt x="9740" y="3382"/>
                    <a:pt x="9400" y="3404"/>
                    <a:pt x="9084" y="3404"/>
                  </a:cubicBezTo>
                  <a:cubicBezTo>
                    <a:pt x="7236" y="3404"/>
                    <a:pt x="6240" y="2660"/>
                    <a:pt x="4919" y="1514"/>
                  </a:cubicBezTo>
                  <a:cubicBezTo>
                    <a:pt x="3371" y="139"/>
                    <a:pt x="413" y="1"/>
                    <a:pt x="413" y="1"/>
                  </a:cubicBezTo>
                  <a:close/>
                </a:path>
              </a:pathLst>
            </a:custGeom>
            <a:solidFill>
              <a:srgbClr val="121212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35"/>
            <p:cNvSpPr/>
            <p:nvPr/>
          </p:nvSpPr>
          <p:spPr>
            <a:xfrm>
              <a:off x="6179786" y="3745576"/>
              <a:ext cx="193221" cy="72297"/>
            </a:xfrm>
            <a:custGeom>
              <a:avLst/>
              <a:gdLst/>
              <a:ahLst/>
              <a:cxnLst/>
              <a:rect l="l" t="t" r="r" b="b"/>
              <a:pathLst>
                <a:path w="11901" h="4453" extrusionOk="0">
                  <a:moveTo>
                    <a:pt x="1849" y="0"/>
                  </a:moveTo>
                  <a:cubicBezTo>
                    <a:pt x="963" y="0"/>
                    <a:pt x="379" y="140"/>
                    <a:pt x="379" y="140"/>
                  </a:cubicBezTo>
                  <a:cubicBezTo>
                    <a:pt x="1" y="2273"/>
                    <a:pt x="139" y="4061"/>
                    <a:pt x="139" y="4061"/>
                  </a:cubicBezTo>
                  <a:cubicBezTo>
                    <a:pt x="1817" y="4333"/>
                    <a:pt x="3362" y="4452"/>
                    <a:pt x="4778" y="4452"/>
                  </a:cubicBezTo>
                  <a:cubicBezTo>
                    <a:pt x="7657" y="4452"/>
                    <a:pt x="10011" y="3961"/>
                    <a:pt x="11901" y="3270"/>
                  </a:cubicBezTo>
                  <a:lnTo>
                    <a:pt x="11901" y="3270"/>
                  </a:lnTo>
                  <a:cubicBezTo>
                    <a:pt x="11459" y="3313"/>
                    <a:pt x="11072" y="3333"/>
                    <a:pt x="10728" y="3333"/>
                  </a:cubicBezTo>
                  <a:cubicBezTo>
                    <a:pt x="8310" y="3333"/>
                    <a:pt x="7998" y="2325"/>
                    <a:pt x="5710" y="1000"/>
                  </a:cubicBezTo>
                  <a:cubicBezTo>
                    <a:pt x="4307" y="188"/>
                    <a:pt x="2875" y="0"/>
                    <a:pt x="1849" y="0"/>
                  </a:cubicBezTo>
                  <a:close/>
                </a:path>
              </a:pathLst>
            </a:custGeom>
            <a:solidFill>
              <a:srgbClr val="121212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8" name="Google Shape;318;p35"/>
          <p:cNvGrpSpPr/>
          <p:nvPr/>
        </p:nvGrpSpPr>
        <p:grpSpPr>
          <a:xfrm>
            <a:off x="6668150" y="2280326"/>
            <a:ext cx="1269300" cy="1155753"/>
            <a:chOff x="6668150" y="2280326"/>
            <a:chExt cx="1269300" cy="1155753"/>
          </a:xfrm>
        </p:grpSpPr>
        <p:sp>
          <p:nvSpPr>
            <p:cNvPr id="319" name="Google Shape;319;p35"/>
            <p:cNvSpPr/>
            <p:nvPr/>
          </p:nvSpPr>
          <p:spPr>
            <a:xfrm>
              <a:off x="6668150" y="3371879"/>
              <a:ext cx="1269300" cy="642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0" name="Google Shape;320;p35"/>
            <p:cNvGrpSpPr/>
            <p:nvPr/>
          </p:nvGrpSpPr>
          <p:grpSpPr>
            <a:xfrm>
              <a:off x="6882219" y="2280326"/>
              <a:ext cx="1022961" cy="1093568"/>
              <a:chOff x="6882219" y="2280326"/>
              <a:chExt cx="1022961" cy="1093568"/>
            </a:xfrm>
          </p:grpSpPr>
          <p:grpSp>
            <p:nvGrpSpPr>
              <p:cNvPr id="321" name="Google Shape;321;p35"/>
              <p:cNvGrpSpPr/>
              <p:nvPr/>
            </p:nvGrpSpPr>
            <p:grpSpPr>
              <a:xfrm>
                <a:off x="6882219" y="2280326"/>
                <a:ext cx="1022961" cy="1093568"/>
                <a:chOff x="6882223" y="2263632"/>
                <a:chExt cx="1022961" cy="1093568"/>
              </a:xfrm>
            </p:grpSpPr>
            <p:sp>
              <p:nvSpPr>
                <p:cNvPr id="322" name="Google Shape;322;p35"/>
                <p:cNvSpPr/>
                <p:nvPr/>
              </p:nvSpPr>
              <p:spPr>
                <a:xfrm>
                  <a:off x="7160859" y="2264232"/>
                  <a:ext cx="744325" cy="5701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845" h="35116" extrusionOk="0">
                      <a:moveTo>
                        <a:pt x="9183" y="1"/>
                      </a:moveTo>
                      <a:cubicBezTo>
                        <a:pt x="2029" y="8289"/>
                        <a:pt x="0" y="35115"/>
                        <a:pt x="0" y="35115"/>
                      </a:cubicBezTo>
                      <a:lnTo>
                        <a:pt x="40479" y="35115"/>
                      </a:lnTo>
                      <a:lnTo>
                        <a:pt x="45845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3" name="Google Shape;323;p35"/>
                <p:cNvSpPr/>
                <p:nvPr/>
              </p:nvSpPr>
              <p:spPr>
                <a:xfrm>
                  <a:off x="7160859" y="2264232"/>
                  <a:ext cx="533813" cy="5701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879" h="35116" extrusionOk="0">
                      <a:moveTo>
                        <a:pt x="9183" y="1"/>
                      </a:moveTo>
                      <a:lnTo>
                        <a:pt x="9183" y="1"/>
                      </a:lnTo>
                      <a:cubicBezTo>
                        <a:pt x="2029" y="8289"/>
                        <a:pt x="0" y="35115"/>
                        <a:pt x="0" y="35115"/>
                      </a:cubicBezTo>
                      <a:lnTo>
                        <a:pt x="32879" y="35115"/>
                      </a:lnTo>
                      <a:cubicBezTo>
                        <a:pt x="2993" y="23938"/>
                        <a:pt x="9183" y="2"/>
                        <a:pt x="9183" y="1"/>
                      </a:cubicBezTo>
                      <a:close/>
                    </a:path>
                  </a:pathLst>
                </a:custGeom>
                <a:solidFill>
                  <a:srgbClr val="121212">
                    <a:alpha val="803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4" name="Google Shape;324;p35"/>
                <p:cNvSpPr/>
                <p:nvPr/>
              </p:nvSpPr>
              <p:spPr>
                <a:xfrm>
                  <a:off x="7694656" y="2263632"/>
                  <a:ext cx="210528" cy="5707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67" h="35153" extrusionOk="0">
                      <a:moveTo>
                        <a:pt x="12560" y="1"/>
                      </a:moveTo>
                      <a:cubicBezTo>
                        <a:pt x="10652" y="1"/>
                        <a:pt x="2572" y="1996"/>
                        <a:pt x="1" y="35152"/>
                      </a:cubicBezTo>
                      <a:lnTo>
                        <a:pt x="7601" y="35152"/>
                      </a:lnTo>
                      <a:lnTo>
                        <a:pt x="12967" y="38"/>
                      </a:lnTo>
                      <a:cubicBezTo>
                        <a:pt x="12967" y="38"/>
                        <a:pt x="12821" y="1"/>
                        <a:pt x="12560" y="1"/>
                      </a:cubicBezTo>
                      <a:close/>
                    </a:path>
                  </a:pathLst>
                </a:custGeom>
                <a:solidFill>
                  <a:srgbClr val="121212">
                    <a:alpha val="803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5" name="Google Shape;325;p35"/>
                <p:cNvSpPr/>
                <p:nvPr/>
              </p:nvSpPr>
              <p:spPr>
                <a:xfrm>
                  <a:off x="6887256" y="2832333"/>
                  <a:ext cx="616427" cy="137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969" h="8495" extrusionOk="0">
                      <a:moveTo>
                        <a:pt x="4265" y="0"/>
                      </a:moveTo>
                      <a:cubicBezTo>
                        <a:pt x="1926" y="0"/>
                        <a:pt x="0" y="1926"/>
                        <a:pt x="0" y="4265"/>
                      </a:cubicBezTo>
                      <a:cubicBezTo>
                        <a:pt x="0" y="6603"/>
                        <a:pt x="1926" y="8495"/>
                        <a:pt x="4265" y="8495"/>
                      </a:cubicBezTo>
                      <a:lnTo>
                        <a:pt x="37969" y="8495"/>
                      </a:lnTo>
                      <a:lnTo>
                        <a:pt x="37969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6" name="Google Shape;326;p35"/>
                <p:cNvSpPr/>
                <p:nvPr/>
              </p:nvSpPr>
              <p:spPr>
                <a:xfrm>
                  <a:off x="7354616" y="2832333"/>
                  <a:ext cx="463444" cy="137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46" h="8495" extrusionOk="0">
                      <a:moveTo>
                        <a:pt x="4265" y="0"/>
                      </a:moveTo>
                      <a:cubicBezTo>
                        <a:pt x="1926" y="0"/>
                        <a:pt x="0" y="1926"/>
                        <a:pt x="0" y="4265"/>
                      </a:cubicBezTo>
                      <a:cubicBezTo>
                        <a:pt x="0" y="6603"/>
                        <a:pt x="1926" y="8495"/>
                        <a:pt x="4265" y="8495"/>
                      </a:cubicBezTo>
                      <a:lnTo>
                        <a:pt x="25485" y="8495"/>
                      </a:lnTo>
                      <a:cubicBezTo>
                        <a:pt x="27170" y="8495"/>
                        <a:pt x="28545" y="7154"/>
                        <a:pt x="28545" y="5468"/>
                      </a:cubicBezTo>
                      <a:lnTo>
                        <a:pt x="28545" y="0"/>
                      </a:lnTo>
                      <a:close/>
                    </a:path>
                  </a:pathLst>
                </a:custGeom>
                <a:solidFill>
                  <a:srgbClr val="955C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7" name="Google Shape;327;p35"/>
                <p:cNvSpPr/>
                <p:nvPr/>
              </p:nvSpPr>
              <p:spPr>
                <a:xfrm>
                  <a:off x="7181511" y="2970239"/>
                  <a:ext cx="174786" cy="3869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66" h="23835" extrusionOk="0">
                      <a:moveTo>
                        <a:pt x="5916" y="1"/>
                      </a:moveTo>
                      <a:lnTo>
                        <a:pt x="1" y="23835"/>
                      </a:lnTo>
                      <a:lnTo>
                        <a:pt x="1652" y="23835"/>
                      </a:lnTo>
                      <a:lnTo>
                        <a:pt x="10765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8" name="Google Shape;328;p35"/>
                <p:cNvSpPr/>
                <p:nvPr/>
              </p:nvSpPr>
              <p:spPr>
                <a:xfrm>
                  <a:off x="7686847" y="2970239"/>
                  <a:ext cx="174770" cy="3869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65" h="23835" extrusionOk="0">
                      <a:moveTo>
                        <a:pt x="0" y="1"/>
                      </a:moveTo>
                      <a:lnTo>
                        <a:pt x="9114" y="23835"/>
                      </a:lnTo>
                      <a:lnTo>
                        <a:pt x="10765" y="23835"/>
                      </a:lnTo>
                      <a:lnTo>
                        <a:pt x="4884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9" name="Google Shape;329;p35"/>
                <p:cNvSpPr/>
                <p:nvPr/>
              </p:nvSpPr>
              <p:spPr>
                <a:xfrm>
                  <a:off x="6882223" y="2970239"/>
                  <a:ext cx="174234" cy="3869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32" h="23835" extrusionOk="0">
                      <a:moveTo>
                        <a:pt x="5882" y="1"/>
                      </a:moveTo>
                      <a:lnTo>
                        <a:pt x="1" y="23835"/>
                      </a:lnTo>
                      <a:lnTo>
                        <a:pt x="1652" y="23835"/>
                      </a:lnTo>
                      <a:lnTo>
                        <a:pt x="10731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0" name="Google Shape;330;p35"/>
                <p:cNvSpPr/>
                <p:nvPr/>
              </p:nvSpPr>
              <p:spPr>
                <a:xfrm>
                  <a:off x="7361873" y="2970239"/>
                  <a:ext cx="174218" cy="3869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31" h="23835" extrusionOk="0">
                      <a:moveTo>
                        <a:pt x="0" y="1"/>
                      </a:moveTo>
                      <a:lnTo>
                        <a:pt x="9080" y="23835"/>
                      </a:lnTo>
                      <a:lnTo>
                        <a:pt x="10731" y="23835"/>
                      </a:lnTo>
                      <a:lnTo>
                        <a:pt x="4850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31" name="Google Shape;331;p35"/>
              <p:cNvSpPr/>
              <p:nvPr/>
            </p:nvSpPr>
            <p:spPr>
              <a:xfrm>
                <a:off x="7354612" y="2849028"/>
                <a:ext cx="463444" cy="137916"/>
              </a:xfrm>
              <a:custGeom>
                <a:avLst/>
                <a:gdLst/>
                <a:ahLst/>
                <a:cxnLst/>
                <a:rect l="l" t="t" r="r" b="b"/>
                <a:pathLst>
                  <a:path w="28546" h="8495" extrusionOk="0">
                    <a:moveTo>
                      <a:pt x="4265" y="0"/>
                    </a:moveTo>
                    <a:cubicBezTo>
                      <a:pt x="1926" y="0"/>
                      <a:pt x="0" y="1926"/>
                      <a:pt x="0" y="4265"/>
                    </a:cubicBezTo>
                    <a:cubicBezTo>
                      <a:pt x="0" y="6603"/>
                      <a:pt x="1926" y="8495"/>
                      <a:pt x="4265" y="8495"/>
                    </a:cubicBezTo>
                    <a:lnTo>
                      <a:pt x="25485" y="8495"/>
                    </a:lnTo>
                    <a:cubicBezTo>
                      <a:pt x="27170" y="8495"/>
                      <a:pt x="28545" y="7154"/>
                      <a:pt x="28545" y="5468"/>
                    </a:cubicBezTo>
                    <a:lnTo>
                      <a:pt x="28545" y="0"/>
                    </a:lnTo>
                    <a:close/>
                  </a:path>
                </a:pathLst>
              </a:custGeom>
              <a:solidFill>
                <a:srgbClr val="121212">
                  <a:alpha val="803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72" name="Google Shape;272;p35"/>
          <p:cNvSpPr txBox="1">
            <a:spLocks noGrp="1"/>
          </p:cNvSpPr>
          <p:nvPr>
            <p:ph type="ctrTitle" idx="2"/>
          </p:nvPr>
        </p:nvSpPr>
        <p:spPr>
          <a:xfrm>
            <a:off x="714000" y="2895493"/>
            <a:ext cx="1729164" cy="36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Danu </a:t>
            </a:r>
            <a:r>
              <a:rPr lang="en-US" dirty="0" err="1"/>
              <a:t>Nasrulloh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106"/>
    </mc:Choice>
    <mc:Fallback>
      <p:transition spd="slow" advTm="13106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44"/>
          <p:cNvSpPr/>
          <p:nvPr/>
        </p:nvSpPr>
        <p:spPr>
          <a:xfrm>
            <a:off x="2862047" y="778669"/>
            <a:ext cx="6081928" cy="3586161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p44"/>
          <p:cNvSpPr/>
          <p:nvPr/>
        </p:nvSpPr>
        <p:spPr>
          <a:xfrm>
            <a:off x="5250319" y="3695096"/>
            <a:ext cx="2503063" cy="190391"/>
          </a:xfrm>
          <a:custGeom>
            <a:avLst/>
            <a:gdLst/>
            <a:ahLst/>
            <a:cxnLst/>
            <a:rect l="l" t="t" r="r" b="b"/>
            <a:pathLst>
              <a:path w="48115" h="13036" extrusionOk="0">
                <a:moveTo>
                  <a:pt x="24040" y="1"/>
                </a:moveTo>
                <a:cubicBezTo>
                  <a:pt x="10765" y="1"/>
                  <a:pt x="1" y="2924"/>
                  <a:pt x="1" y="6501"/>
                </a:cubicBezTo>
                <a:cubicBezTo>
                  <a:pt x="1" y="10112"/>
                  <a:pt x="10765" y="13035"/>
                  <a:pt x="24040" y="13035"/>
                </a:cubicBezTo>
                <a:cubicBezTo>
                  <a:pt x="37350" y="13035"/>
                  <a:pt x="48115" y="10112"/>
                  <a:pt x="48115" y="6501"/>
                </a:cubicBezTo>
                <a:cubicBezTo>
                  <a:pt x="48115" y="2924"/>
                  <a:pt x="37350" y="1"/>
                  <a:pt x="2404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510;p44"/>
          <p:cNvSpPr txBox="1">
            <a:spLocks noGrp="1"/>
          </p:cNvSpPr>
          <p:nvPr>
            <p:ph type="sldNum" idx="12"/>
          </p:nvPr>
        </p:nvSpPr>
        <p:spPr>
          <a:xfrm>
            <a:off x="8472450" y="4663223"/>
            <a:ext cx="548700" cy="31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511" name="Google Shape;511;p44"/>
          <p:cNvSpPr txBox="1">
            <a:spLocks noGrp="1"/>
          </p:cNvSpPr>
          <p:nvPr>
            <p:ph type="title"/>
          </p:nvPr>
        </p:nvSpPr>
        <p:spPr>
          <a:xfrm>
            <a:off x="328245" y="1734154"/>
            <a:ext cx="2502900" cy="46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/>
              <a:t>S</a:t>
            </a:r>
            <a:r>
              <a:rPr lang="en" dirty="0"/>
              <a:t>creenshot tampilan luaran program</a:t>
            </a:r>
            <a:endParaRPr dirty="0"/>
          </a:p>
        </p:txBody>
      </p:sp>
      <p:sp>
        <p:nvSpPr>
          <p:cNvPr id="512" name="Google Shape;512;p44"/>
          <p:cNvSpPr txBox="1">
            <a:spLocks noGrp="1"/>
          </p:cNvSpPr>
          <p:nvPr>
            <p:ph type="subTitle" idx="1"/>
          </p:nvPr>
        </p:nvSpPr>
        <p:spPr>
          <a:xfrm>
            <a:off x="359147" y="3177296"/>
            <a:ext cx="2502900" cy="10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/>
              <a:t>B</a:t>
            </a:r>
            <a:r>
              <a:rPr lang="en" dirty="0"/>
              <a:t>erikut ini adalah tampilan awal dari aplikasi iceoo aplikasi menghitung volume kubus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8D6BB6B-89A8-BA19-531C-77D36B3DB0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4362" y="1074638"/>
            <a:ext cx="5486027" cy="2994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598"/>
    </mc:Choice>
    <mc:Fallback>
      <p:transition spd="slow" advTm="10598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44"/>
          <p:cNvSpPr/>
          <p:nvPr/>
        </p:nvSpPr>
        <p:spPr>
          <a:xfrm>
            <a:off x="2987039" y="841248"/>
            <a:ext cx="5797813" cy="3438144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510;p44"/>
          <p:cNvSpPr txBox="1">
            <a:spLocks noGrp="1"/>
          </p:cNvSpPr>
          <p:nvPr>
            <p:ph type="sldNum" idx="12"/>
          </p:nvPr>
        </p:nvSpPr>
        <p:spPr>
          <a:xfrm>
            <a:off x="8472450" y="4663223"/>
            <a:ext cx="548700" cy="31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511" name="Google Shape;511;p44"/>
          <p:cNvSpPr txBox="1">
            <a:spLocks noGrp="1"/>
          </p:cNvSpPr>
          <p:nvPr>
            <p:ph type="title"/>
          </p:nvPr>
        </p:nvSpPr>
        <p:spPr>
          <a:xfrm>
            <a:off x="102450" y="1421605"/>
            <a:ext cx="2722136" cy="96440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2000" dirty="0"/>
              <a:t>S</a:t>
            </a:r>
            <a:r>
              <a:rPr lang="en" sz="2000" dirty="0"/>
              <a:t>creenshot tampilan ketika program sedang dijalankan</a:t>
            </a:r>
            <a:endParaRPr sz="2000" dirty="0"/>
          </a:p>
        </p:txBody>
      </p:sp>
      <p:sp>
        <p:nvSpPr>
          <p:cNvPr id="512" name="Google Shape;512;p44"/>
          <p:cNvSpPr txBox="1">
            <a:spLocks noGrp="1"/>
          </p:cNvSpPr>
          <p:nvPr>
            <p:ph type="subTitle" idx="1"/>
          </p:nvPr>
        </p:nvSpPr>
        <p:spPr>
          <a:xfrm>
            <a:off x="212068" y="2757489"/>
            <a:ext cx="2502900" cy="10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menjalankan</a:t>
            </a:r>
            <a:r>
              <a:rPr lang="en-US" dirty="0"/>
              <a:t> pada </a:t>
            </a:r>
            <a:r>
              <a:rPr lang="en-US" dirty="0" err="1"/>
              <a:t>aplikasi</a:t>
            </a:r>
            <a:r>
              <a:rPr lang="en-US" dirty="0"/>
              <a:t> emu8086 , </a:t>
            </a:r>
            <a:r>
              <a:rPr lang="en-US" dirty="0" err="1"/>
              <a:t>klik</a:t>
            </a:r>
            <a:r>
              <a:rPr lang="en-US" dirty="0"/>
              <a:t> pada </a:t>
            </a:r>
            <a:r>
              <a:rPr lang="en-US" dirty="0" err="1"/>
              <a:t>bagian</a:t>
            </a:r>
            <a:r>
              <a:rPr lang="en-US" dirty="0"/>
              <a:t> run </a:t>
            </a:r>
            <a:r>
              <a:rPr lang="en-US" dirty="0" err="1"/>
              <a:t>maka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ada</a:t>
            </a:r>
            <a:r>
              <a:rPr lang="en-US" dirty="0"/>
              <a:t> proses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pengecekan</a:t>
            </a:r>
            <a:r>
              <a:rPr lang="en-US" dirty="0"/>
              <a:t> program </a:t>
            </a:r>
            <a:r>
              <a:rPr lang="en-US" dirty="0" err="1"/>
              <a:t>apakah</a:t>
            </a:r>
            <a:r>
              <a:rPr lang="en-US" dirty="0"/>
              <a:t> </a:t>
            </a:r>
            <a:r>
              <a:rPr lang="en-US" dirty="0" err="1"/>
              <a:t>eror</a:t>
            </a:r>
            <a:r>
              <a:rPr lang="en-US" dirty="0"/>
              <a:t>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tidak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2C733DC-CF57-8413-8259-9F537BE1D0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1945" y="1123911"/>
            <a:ext cx="5148000" cy="2895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8561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827"/>
    </mc:Choice>
    <mc:Fallback>
      <p:transition spd="slow" advTm="12827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44"/>
          <p:cNvSpPr/>
          <p:nvPr/>
        </p:nvSpPr>
        <p:spPr>
          <a:xfrm>
            <a:off x="2987039" y="841248"/>
            <a:ext cx="5797813" cy="3438144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p44"/>
          <p:cNvSpPr/>
          <p:nvPr/>
        </p:nvSpPr>
        <p:spPr>
          <a:xfrm>
            <a:off x="5250319" y="3695096"/>
            <a:ext cx="2503063" cy="190391"/>
          </a:xfrm>
          <a:custGeom>
            <a:avLst/>
            <a:gdLst/>
            <a:ahLst/>
            <a:cxnLst/>
            <a:rect l="l" t="t" r="r" b="b"/>
            <a:pathLst>
              <a:path w="48115" h="13036" extrusionOk="0">
                <a:moveTo>
                  <a:pt x="24040" y="1"/>
                </a:moveTo>
                <a:cubicBezTo>
                  <a:pt x="10765" y="1"/>
                  <a:pt x="1" y="2924"/>
                  <a:pt x="1" y="6501"/>
                </a:cubicBezTo>
                <a:cubicBezTo>
                  <a:pt x="1" y="10112"/>
                  <a:pt x="10765" y="13035"/>
                  <a:pt x="24040" y="13035"/>
                </a:cubicBezTo>
                <a:cubicBezTo>
                  <a:pt x="37350" y="13035"/>
                  <a:pt x="48115" y="10112"/>
                  <a:pt x="48115" y="6501"/>
                </a:cubicBezTo>
                <a:cubicBezTo>
                  <a:pt x="48115" y="2924"/>
                  <a:pt x="37350" y="1"/>
                  <a:pt x="2404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510;p44"/>
          <p:cNvSpPr txBox="1">
            <a:spLocks noGrp="1"/>
          </p:cNvSpPr>
          <p:nvPr>
            <p:ph type="sldNum" idx="12"/>
          </p:nvPr>
        </p:nvSpPr>
        <p:spPr>
          <a:xfrm>
            <a:off x="8472450" y="4663223"/>
            <a:ext cx="548700" cy="31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511" name="Google Shape;511;p44"/>
          <p:cNvSpPr txBox="1">
            <a:spLocks noGrp="1"/>
          </p:cNvSpPr>
          <p:nvPr>
            <p:ph type="title"/>
          </p:nvPr>
        </p:nvSpPr>
        <p:spPr>
          <a:xfrm>
            <a:off x="234157" y="1144609"/>
            <a:ext cx="2502900" cy="222307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i-FI" sz="2400" dirty="0"/>
              <a:t>Screenshot tampilan ketika program berjalan</a:t>
            </a:r>
          </a:p>
        </p:txBody>
      </p:sp>
      <p:sp>
        <p:nvSpPr>
          <p:cNvPr id="512" name="Google Shape;512;p44"/>
          <p:cNvSpPr txBox="1">
            <a:spLocks noGrp="1"/>
          </p:cNvSpPr>
          <p:nvPr>
            <p:ph type="subTitle" idx="1"/>
          </p:nvPr>
        </p:nvSpPr>
        <p:spPr>
          <a:xfrm>
            <a:off x="234157" y="3367687"/>
            <a:ext cx="2502900" cy="10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</a:t>
            </a:r>
            <a:r>
              <a:rPr lang="en-ID" dirty="0" err="1"/>
              <a:t>pabila</a:t>
            </a:r>
            <a:r>
              <a:rPr lang="en-ID" dirty="0"/>
              <a:t> </a:t>
            </a:r>
            <a:r>
              <a:rPr lang="en-ID" dirty="0" err="1"/>
              <a:t>enggak</a:t>
            </a:r>
            <a:r>
              <a:rPr lang="en-ID" dirty="0"/>
              <a:t> </a:t>
            </a:r>
            <a:r>
              <a:rPr lang="en-ID" dirty="0" err="1"/>
              <a:t>eror</a:t>
            </a:r>
            <a:r>
              <a:rPr lang="en-ID" dirty="0"/>
              <a:t> </a:t>
            </a:r>
            <a:r>
              <a:rPr lang="en-ID" dirty="0" err="1"/>
              <a:t>maka</a:t>
            </a:r>
            <a:r>
              <a:rPr lang="en-ID" dirty="0"/>
              <a:t> </a:t>
            </a:r>
            <a:r>
              <a:rPr lang="en-ID" dirty="0" err="1"/>
              <a:t>akan</a:t>
            </a:r>
            <a:r>
              <a:rPr lang="en-ID" dirty="0"/>
              <a:t> </a:t>
            </a:r>
            <a:r>
              <a:rPr lang="en-ID" dirty="0" err="1"/>
              <a:t>muncul</a:t>
            </a:r>
            <a:r>
              <a:rPr lang="en-ID" dirty="0"/>
              <a:t> table </a:t>
            </a:r>
            <a:r>
              <a:rPr lang="en-ID" dirty="0" err="1"/>
              <a:t>dimana</a:t>
            </a:r>
            <a:r>
              <a:rPr lang="en-ID" dirty="0"/>
              <a:t> </a:t>
            </a:r>
            <a:r>
              <a:rPr lang="en-ID" dirty="0" err="1"/>
              <a:t>kita</a:t>
            </a:r>
            <a:r>
              <a:rPr lang="en-ID" dirty="0"/>
              <a:t>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menjalankan</a:t>
            </a:r>
            <a:r>
              <a:rPr lang="en-ID" dirty="0"/>
              <a:t> program </a:t>
            </a:r>
            <a:r>
              <a:rPr lang="en-ID" dirty="0" err="1"/>
              <a:t>maka</a:t>
            </a:r>
            <a:r>
              <a:rPr lang="en-ID" dirty="0"/>
              <a:t> program </a:t>
            </a:r>
            <a:r>
              <a:rPr lang="en-ID" dirty="0" err="1"/>
              <a:t>tersebut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muncul</a:t>
            </a:r>
            <a:r>
              <a:rPr lang="en-ID" dirty="0"/>
              <a:t> </a:t>
            </a:r>
            <a:r>
              <a:rPr lang="en-ID" dirty="0" err="1"/>
              <a:t>seperti</a:t>
            </a:r>
            <a:r>
              <a:rPr lang="en-ID" dirty="0"/>
              <a:t> pada </a:t>
            </a:r>
            <a:r>
              <a:rPr lang="en-ID" dirty="0" err="1"/>
              <a:t>contoh</a:t>
            </a:r>
            <a:r>
              <a:rPr lang="en-ID" dirty="0"/>
              <a:t> </a:t>
            </a:r>
            <a:r>
              <a:rPr lang="en-ID" dirty="0" err="1"/>
              <a:t>gambar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17AB0F5-A892-5D92-AF3D-8281866F3A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1227" y="1123507"/>
            <a:ext cx="5149435" cy="2896486"/>
          </a:xfrm>
          <a:prstGeom prst="rect">
            <a:avLst/>
          </a:prstGeom>
        </p:spPr>
      </p:pic>
      <p:pic>
        <p:nvPicPr>
          <p:cNvPr id="3" name="Video 2">
            <a:hlinkClick r:id="" action="ppaction://media"/>
            <a:extLst>
              <a:ext uri="{FF2B5EF4-FFF2-40B4-BE49-F238E27FC236}">
                <a16:creationId xmlns:a16="http://schemas.microsoft.com/office/drawing/2014/main" id="{2DEC5534-162E-3D1A-A8C7-8C80674EC2F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429500" y="3857625"/>
            <a:ext cx="1714499" cy="128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0330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215"/>
    </mc:Choice>
    <mc:Fallback>
      <p:transition spd="slow" advTm="172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44"/>
          <p:cNvSpPr/>
          <p:nvPr/>
        </p:nvSpPr>
        <p:spPr>
          <a:xfrm>
            <a:off x="2987039" y="841248"/>
            <a:ext cx="5797813" cy="3438144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510;p44"/>
          <p:cNvSpPr txBox="1">
            <a:spLocks noGrp="1"/>
          </p:cNvSpPr>
          <p:nvPr>
            <p:ph type="sldNum" idx="12"/>
          </p:nvPr>
        </p:nvSpPr>
        <p:spPr>
          <a:xfrm>
            <a:off x="8472450" y="4663223"/>
            <a:ext cx="548700" cy="31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511" name="Google Shape;511;p44"/>
          <p:cNvSpPr txBox="1">
            <a:spLocks noGrp="1"/>
          </p:cNvSpPr>
          <p:nvPr>
            <p:ph type="title"/>
          </p:nvPr>
        </p:nvSpPr>
        <p:spPr>
          <a:xfrm>
            <a:off x="157163" y="1231827"/>
            <a:ext cx="2689514" cy="173997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2400" dirty="0" err="1"/>
              <a:t>Tampilan</a:t>
            </a:r>
            <a:r>
              <a:rPr lang="en-ID" sz="2400" dirty="0"/>
              <a:t> S</a:t>
            </a:r>
            <a:r>
              <a:rPr lang="en" sz="2400" dirty="0"/>
              <a:t>creenshot</a:t>
            </a:r>
            <a:br>
              <a:rPr lang="en" sz="2400" dirty="0"/>
            </a:br>
            <a:r>
              <a:rPr lang="en" sz="2400" dirty="0"/>
              <a:t>ketika menginputkan nilai</a:t>
            </a:r>
            <a:endParaRPr sz="2400" dirty="0"/>
          </a:p>
        </p:txBody>
      </p:sp>
      <p:sp>
        <p:nvSpPr>
          <p:cNvPr id="512" name="Google Shape;512;p44"/>
          <p:cNvSpPr txBox="1">
            <a:spLocks noGrp="1"/>
          </p:cNvSpPr>
          <p:nvPr>
            <p:ph type="subTitle" idx="1"/>
          </p:nvPr>
        </p:nvSpPr>
        <p:spPr>
          <a:xfrm>
            <a:off x="157163" y="3243792"/>
            <a:ext cx="2502900" cy="10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menampilkan</a:t>
            </a:r>
            <a:r>
              <a:rPr lang="en-US" dirty="0"/>
              <a:t> </a:t>
            </a:r>
            <a:r>
              <a:rPr lang="en-US" dirty="0" err="1"/>
              <a:t>hasil</a:t>
            </a:r>
            <a:r>
              <a:rPr lang="en-US" dirty="0"/>
              <a:t> pada program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pertama</a:t>
            </a:r>
            <a:r>
              <a:rPr lang="en-US" dirty="0"/>
              <a:t> </a:t>
            </a:r>
            <a:r>
              <a:rPr lang="en-US" dirty="0" err="1"/>
              <a:t>harus</a:t>
            </a:r>
            <a:r>
              <a:rPr lang="en-US" dirty="0"/>
              <a:t> </a:t>
            </a:r>
            <a:r>
              <a:rPr lang="en-US" dirty="0" err="1"/>
              <a:t>menginputkan</a:t>
            </a:r>
            <a:r>
              <a:rPr lang="en-US" dirty="0"/>
              <a:t> program </a:t>
            </a:r>
            <a:r>
              <a:rPr lang="en-US" dirty="0" err="1"/>
              <a:t>maka</a:t>
            </a:r>
            <a:r>
              <a:rPr lang="en-US" dirty="0"/>
              <a:t> program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berjalan</a:t>
            </a:r>
            <a:r>
              <a:rPr lang="en-US" dirty="0"/>
              <a:t> dan </a:t>
            </a:r>
            <a:r>
              <a:rPr lang="en-US" dirty="0" err="1"/>
              <a:t>jika</a:t>
            </a:r>
            <a:r>
              <a:rPr lang="en-US" dirty="0"/>
              <a:t> </a:t>
            </a:r>
            <a:r>
              <a:rPr lang="en-US" dirty="0" err="1"/>
              <a:t>kita</a:t>
            </a:r>
            <a:r>
              <a:rPr lang="en-US" dirty="0"/>
              <a:t> enter </a:t>
            </a:r>
            <a:r>
              <a:rPr lang="en-US" dirty="0" err="1"/>
              <a:t>maka</a:t>
            </a:r>
            <a:r>
              <a:rPr lang="en-US" dirty="0"/>
              <a:t> program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menampilkan</a:t>
            </a:r>
            <a:r>
              <a:rPr lang="en-US" dirty="0"/>
              <a:t> </a:t>
            </a:r>
            <a:r>
              <a:rPr lang="en-US" dirty="0" err="1"/>
              <a:t>hasilnya</a:t>
            </a:r>
            <a:r>
              <a:rPr lang="en-US" dirty="0"/>
              <a:t>.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EFBB5A-4D2C-557B-0325-703F279251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7764" y="1131750"/>
            <a:ext cx="5236362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0976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233"/>
    </mc:Choice>
    <mc:Fallback>
      <p:transition spd="slow" advTm="34233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44"/>
          <p:cNvSpPr/>
          <p:nvPr/>
        </p:nvSpPr>
        <p:spPr>
          <a:xfrm>
            <a:off x="2987039" y="841248"/>
            <a:ext cx="5797813" cy="3438144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510;p44"/>
          <p:cNvSpPr txBox="1">
            <a:spLocks noGrp="1"/>
          </p:cNvSpPr>
          <p:nvPr>
            <p:ph type="sldNum" idx="12"/>
          </p:nvPr>
        </p:nvSpPr>
        <p:spPr>
          <a:xfrm>
            <a:off x="8472450" y="4663223"/>
            <a:ext cx="548700" cy="31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511" name="Google Shape;511;p44"/>
          <p:cNvSpPr txBox="1">
            <a:spLocks noGrp="1"/>
          </p:cNvSpPr>
          <p:nvPr>
            <p:ph type="title"/>
          </p:nvPr>
        </p:nvSpPr>
        <p:spPr>
          <a:xfrm>
            <a:off x="272339" y="2339700"/>
            <a:ext cx="2502900" cy="46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/>
              <a:t>S</a:t>
            </a:r>
            <a:r>
              <a:rPr lang="en" dirty="0"/>
              <a:t>creenshot tampilan pada link github</a:t>
            </a:r>
            <a:endParaRPr dirty="0"/>
          </a:p>
        </p:txBody>
      </p:sp>
      <p:sp>
        <p:nvSpPr>
          <p:cNvPr id="512" name="Google Shape;512;p44"/>
          <p:cNvSpPr txBox="1">
            <a:spLocks noGrp="1"/>
          </p:cNvSpPr>
          <p:nvPr>
            <p:ph type="subTitle" idx="1"/>
          </p:nvPr>
        </p:nvSpPr>
        <p:spPr>
          <a:xfrm>
            <a:off x="359148" y="3493950"/>
            <a:ext cx="2502900" cy="10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D316FD-24F6-FBD3-DAA7-93634AF186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8569" y="1093851"/>
            <a:ext cx="5254752" cy="2955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8356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952"/>
    </mc:Choice>
    <mc:Fallback>
      <p:transition spd="slow" advTm="6952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44"/>
          <p:cNvSpPr/>
          <p:nvPr/>
        </p:nvSpPr>
        <p:spPr>
          <a:xfrm>
            <a:off x="2987039" y="841248"/>
            <a:ext cx="5797813" cy="3438144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510;p44"/>
          <p:cNvSpPr txBox="1">
            <a:spLocks noGrp="1"/>
          </p:cNvSpPr>
          <p:nvPr>
            <p:ph type="sldNum" idx="12"/>
          </p:nvPr>
        </p:nvSpPr>
        <p:spPr>
          <a:xfrm>
            <a:off x="8472450" y="4663223"/>
            <a:ext cx="548700" cy="31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511" name="Google Shape;511;p44"/>
          <p:cNvSpPr txBox="1">
            <a:spLocks noGrp="1"/>
          </p:cNvSpPr>
          <p:nvPr>
            <p:ph type="title"/>
          </p:nvPr>
        </p:nvSpPr>
        <p:spPr>
          <a:xfrm>
            <a:off x="350522" y="2328270"/>
            <a:ext cx="2502900" cy="46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/>
              <a:t>S</a:t>
            </a:r>
            <a:r>
              <a:rPr lang="en" dirty="0"/>
              <a:t>creenshot tampilan link github</a:t>
            </a:r>
            <a:endParaRPr dirty="0"/>
          </a:p>
        </p:txBody>
      </p:sp>
      <p:sp>
        <p:nvSpPr>
          <p:cNvPr id="512" name="Google Shape;512;p44"/>
          <p:cNvSpPr txBox="1">
            <a:spLocks noGrp="1"/>
          </p:cNvSpPr>
          <p:nvPr>
            <p:ph type="subTitle" idx="1"/>
          </p:nvPr>
        </p:nvSpPr>
        <p:spPr>
          <a:xfrm>
            <a:off x="359148" y="3493950"/>
            <a:ext cx="2502900" cy="10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25EF60-B938-C2F0-E4F6-D8C2432030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4274" y="1093851"/>
            <a:ext cx="5254752" cy="2955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0157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19"/>
    </mc:Choice>
    <mc:Fallback>
      <p:transition spd="slow" advTm="1219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2" name="Google Shape;1622;p69"/>
          <p:cNvSpPr/>
          <p:nvPr/>
        </p:nvSpPr>
        <p:spPr>
          <a:xfrm>
            <a:off x="896675" y="1706375"/>
            <a:ext cx="3512400" cy="25971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3" name="Google Shape;1623;p69"/>
          <p:cNvSpPr txBox="1">
            <a:spLocks noGrp="1"/>
          </p:cNvSpPr>
          <p:nvPr>
            <p:ph type="sldNum" idx="12"/>
          </p:nvPr>
        </p:nvSpPr>
        <p:spPr>
          <a:xfrm>
            <a:off x="8472450" y="4663223"/>
            <a:ext cx="548700" cy="31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sp>
        <p:nvSpPr>
          <p:cNvPr id="1624" name="Google Shape;1624;p69"/>
          <p:cNvSpPr txBox="1">
            <a:spLocks noGrp="1"/>
          </p:cNvSpPr>
          <p:nvPr>
            <p:ph type="title"/>
          </p:nvPr>
        </p:nvSpPr>
        <p:spPr>
          <a:xfrm>
            <a:off x="714000" y="648300"/>
            <a:ext cx="7713300" cy="46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625" name="Google Shape;1625;p69"/>
          <p:cNvGrpSpPr/>
          <p:nvPr/>
        </p:nvGrpSpPr>
        <p:grpSpPr>
          <a:xfrm>
            <a:off x="1061111" y="2006131"/>
            <a:ext cx="3183529" cy="1997587"/>
            <a:chOff x="993763" y="2084532"/>
            <a:chExt cx="3183529" cy="1997587"/>
          </a:xfrm>
        </p:grpSpPr>
        <p:sp>
          <p:nvSpPr>
            <p:cNvPr id="1626" name="Google Shape;1626;p69"/>
            <p:cNvSpPr/>
            <p:nvPr/>
          </p:nvSpPr>
          <p:spPr>
            <a:xfrm>
              <a:off x="993763" y="3877225"/>
              <a:ext cx="3183529" cy="204893"/>
            </a:xfrm>
            <a:custGeom>
              <a:avLst/>
              <a:gdLst/>
              <a:ahLst/>
              <a:cxnLst/>
              <a:rect l="l" t="t" r="r" b="b"/>
              <a:pathLst>
                <a:path w="48115" h="13036" extrusionOk="0">
                  <a:moveTo>
                    <a:pt x="24040" y="1"/>
                  </a:moveTo>
                  <a:cubicBezTo>
                    <a:pt x="10765" y="1"/>
                    <a:pt x="1" y="2924"/>
                    <a:pt x="1" y="6501"/>
                  </a:cubicBezTo>
                  <a:cubicBezTo>
                    <a:pt x="1" y="10112"/>
                    <a:pt x="10765" y="13035"/>
                    <a:pt x="24040" y="13035"/>
                  </a:cubicBezTo>
                  <a:cubicBezTo>
                    <a:pt x="37350" y="13035"/>
                    <a:pt x="48115" y="10112"/>
                    <a:pt x="48115" y="6501"/>
                  </a:cubicBezTo>
                  <a:cubicBezTo>
                    <a:pt x="48115" y="2924"/>
                    <a:pt x="37350" y="1"/>
                    <a:pt x="240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1627;p69"/>
            <p:cNvSpPr/>
            <p:nvPr/>
          </p:nvSpPr>
          <p:spPr>
            <a:xfrm>
              <a:off x="3450702" y="3792277"/>
              <a:ext cx="233590" cy="181969"/>
            </a:xfrm>
            <a:custGeom>
              <a:avLst/>
              <a:gdLst/>
              <a:ahLst/>
              <a:cxnLst/>
              <a:rect l="l" t="t" r="r" b="b"/>
              <a:pathLst>
                <a:path w="5670" h="4417" extrusionOk="0">
                  <a:moveTo>
                    <a:pt x="2961" y="1"/>
                  </a:moveTo>
                  <a:cubicBezTo>
                    <a:pt x="2961" y="1"/>
                    <a:pt x="3258" y="1541"/>
                    <a:pt x="3239" y="1912"/>
                  </a:cubicBezTo>
                  <a:cubicBezTo>
                    <a:pt x="3239" y="1930"/>
                    <a:pt x="3239" y="1930"/>
                    <a:pt x="3239" y="1949"/>
                  </a:cubicBezTo>
                  <a:cubicBezTo>
                    <a:pt x="3054" y="2357"/>
                    <a:pt x="549" y="3433"/>
                    <a:pt x="252" y="3767"/>
                  </a:cubicBezTo>
                  <a:cubicBezTo>
                    <a:pt x="1" y="4065"/>
                    <a:pt x="427" y="4417"/>
                    <a:pt x="1261" y="4417"/>
                  </a:cubicBezTo>
                  <a:cubicBezTo>
                    <a:pt x="1413" y="4417"/>
                    <a:pt x="1578" y="4405"/>
                    <a:pt x="1755" y="4379"/>
                  </a:cubicBezTo>
                  <a:cubicBezTo>
                    <a:pt x="2664" y="4268"/>
                    <a:pt x="4390" y="4249"/>
                    <a:pt x="5262" y="4120"/>
                  </a:cubicBezTo>
                  <a:cubicBezTo>
                    <a:pt x="5503" y="4083"/>
                    <a:pt x="5670" y="3823"/>
                    <a:pt x="5614" y="3582"/>
                  </a:cubicBezTo>
                  <a:lnTo>
                    <a:pt x="5354" y="2413"/>
                  </a:lnTo>
                  <a:lnTo>
                    <a:pt x="5206" y="1708"/>
                  </a:lnTo>
                  <a:lnTo>
                    <a:pt x="4983" y="131"/>
                  </a:lnTo>
                  <a:lnTo>
                    <a:pt x="2961" y="1"/>
                  </a:lnTo>
                  <a:close/>
                </a:path>
              </a:pathLst>
            </a:custGeom>
            <a:solidFill>
              <a:srgbClr val="FFA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69"/>
            <p:cNvSpPr/>
            <p:nvPr/>
          </p:nvSpPr>
          <p:spPr>
            <a:xfrm>
              <a:off x="3709062" y="3808345"/>
              <a:ext cx="205328" cy="204916"/>
            </a:xfrm>
            <a:custGeom>
              <a:avLst/>
              <a:gdLst/>
              <a:ahLst/>
              <a:cxnLst/>
              <a:rect l="l" t="t" r="r" b="b"/>
              <a:pathLst>
                <a:path w="4984" h="4974" extrusionOk="0">
                  <a:moveTo>
                    <a:pt x="4353" y="0"/>
                  </a:moveTo>
                  <a:lnTo>
                    <a:pt x="2386" y="56"/>
                  </a:lnTo>
                  <a:lnTo>
                    <a:pt x="2609" y="2190"/>
                  </a:lnTo>
                  <a:lnTo>
                    <a:pt x="2609" y="2208"/>
                  </a:lnTo>
                  <a:cubicBezTo>
                    <a:pt x="2609" y="2208"/>
                    <a:pt x="865" y="3748"/>
                    <a:pt x="438" y="4101"/>
                  </a:cubicBezTo>
                  <a:cubicBezTo>
                    <a:pt x="0" y="4465"/>
                    <a:pt x="226" y="4973"/>
                    <a:pt x="1466" y="4973"/>
                  </a:cubicBezTo>
                  <a:cubicBezTo>
                    <a:pt x="1488" y="4973"/>
                    <a:pt x="1510" y="4973"/>
                    <a:pt x="1533" y="4973"/>
                  </a:cubicBezTo>
                  <a:cubicBezTo>
                    <a:pt x="2516" y="4954"/>
                    <a:pt x="3982" y="4268"/>
                    <a:pt x="4650" y="3915"/>
                  </a:cubicBezTo>
                  <a:cubicBezTo>
                    <a:pt x="4872" y="3804"/>
                    <a:pt x="4984" y="3563"/>
                    <a:pt x="4909" y="3340"/>
                  </a:cubicBezTo>
                  <a:lnTo>
                    <a:pt x="4538" y="2078"/>
                  </a:lnTo>
                  <a:cubicBezTo>
                    <a:pt x="4538" y="2060"/>
                    <a:pt x="4538" y="2060"/>
                    <a:pt x="4538" y="2060"/>
                  </a:cubicBezTo>
                  <a:lnTo>
                    <a:pt x="4353" y="0"/>
                  </a:lnTo>
                  <a:close/>
                </a:path>
              </a:pathLst>
            </a:custGeom>
            <a:solidFill>
              <a:srgbClr val="FFA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69"/>
            <p:cNvSpPr/>
            <p:nvPr/>
          </p:nvSpPr>
          <p:spPr>
            <a:xfrm>
              <a:off x="3709062" y="3893174"/>
              <a:ext cx="205328" cy="120091"/>
            </a:xfrm>
            <a:custGeom>
              <a:avLst/>
              <a:gdLst/>
              <a:ahLst/>
              <a:cxnLst/>
              <a:rect l="l" t="t" r="r" b="b"/>
              <a:pathLst>
                <a:path w="4984" h="2915" extrusionOk="0">
                  <a:moveTo>
                    <a:pt x="4538" y="1"/>
                  </a:moveTo>
                  <a:cubicBezTo>
                    <a:pt x="4538" y="1"/>
                    <a:pt x="3852" y="306"/>
                    <a:pt x="3384" y="306"/>
                  </a:cubicBezTo>
                  <a:cubicBezTo>
                    <a:pt x="3287" y="306"/>
                    <a:pt x="3199" y="293"/>
                    <a:pt x="3128" y="261"/>
                  </a:cubicBezTo>
                  <a:cubicBezTo>
                    <a:pt x="2906" y="168"/>
                    <a:pt x="2720" y="131"/>
                    <a:pt x="2609" y="131"/>
                  </a:cubicBezTo>
                  <a:lnTo>
                    <a:pt x="2609" y="149"/>
                  </a:lnTo>
                  <a:cubicBezTo>
                    <a:pt x="2609" y="149"/>
                    <a:pt x="865" y="1689"/>
                    <a:pt x="438" y="2042"/>
                  </a:cubicBezTo>
                  <a:cubicBezTo>
                    <a:pt x="0" y="2406"/>
                    <a:pt x="226" y="2914"/>
                    <a:pt x="1466" y="2914"/>
                  </a:cubicBezTo>
                  <a:cubicBezTo>
                    <a:pt x="1488" y="2914"/>
                    <a:pt x="1510" y="2914"/>
                    <a:pt x="1533" y="2914"/>
                  </a:cubicBezTo>
                  <a:cubicBezTo>
                    <a:pt x="2516" y="2895"/>
                    <a:pt x="3982" y="2209"/>
                    <a:pt x="4650" y="1856"/>
                  </a:cubicBezTo>
                  <a:cubicBezTo>
                    <a:pt x="4872" y="1745"/>
                    <a:pt x="4984" y="1504"/>
                    <a:pt x="4909" y="1281"/>
                  </a:cubicBezTo>
                  <a:lnTo>
                    <a:pt x="4538" y="19"/>
                  </a:lnTo>
                  <a:cubicBezTo>
                    <a:pt x="4538" y="1"/>
                    <a:pt x="4538" y="1"/>
                    <a:pt x="453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69"/>
            <p:cNvSpPr/>
            <p:nvPr/>
          </p:nvSpPr>
          <p:spPr>
            <a:xfrm>
              <a:off x="3450702" y="3872533"/>
              <a:ext cx="233590" cy="101717"/>
            </a:xfrm>
            <a:custGeom>
              <a:avLst/>
              <a:gdLst/>
              <a:ahLst/>
              <a:cxnLst/>
              <a:rect l="l" t="t" r="r" b="b"/>
              <a:pathLst>
                <a:path w="5670" h="2469" extrusionOk="0">
                  <a:moveTo>
                    <a:pt x="3239" y="1"/>
                  </a:moveTo>
                  <a:cubicBezTo>
                    <a:pt x="3054" y="409"/>
                    <a:pt x="549" y="1485"/>
                    <a:pt x="252" y="1819"/>
                  </a:cubicBezTo>
                  <a:cubicBezTo>
                    <a:pt x="1" y="2117"/>
                    <a:pt x="427" y="2469"/>
                    <a:pt x="1261" y="2469"/>
                  </a:cubicBezTo>
                  <a:cubicBezTo>
                    <a:pt x="1413" y="2469"/>
                    <a:pt x="1578" y="2457"/>
                    <a:pt x="1755" y="2431"/>
                  </a:cubicBezTo>
                  <a:cubicBezTo>
                    <a:pt x="2664" y="2320"/>
                    <a:pt x="4390" y="2301"/>
                    <a:pt x="5262" y="2172"/>
                  </a:cubicBezTo>
                  <a:cubicBezTo>
                    <a:pt x="5503" y="2135"/>
                    <a:pt x="5670" y="1875"/>
                    <a:pt x="5614" y="1634"/>
                  </a:cubicBezTo>
                  <a:lnTo>
                    <a:pt x="5354" y="465"/>
                  </a:lnTo>
                  <a:cubicBezTo>
                    <a:pt x="5144" y="475"/>
                    <a:pt x="4841" y="528"/>
                    <a:pt x="4548" y="528"/>
                  </a:cubicBezTo>
                  <a:cubicBezTo>
                    <a:pt x="4300" y="528"/>
                    <a:pt x="4059" y="490"/>
                    <a:pt x="3889" y="353"/>
                  </a:cubicBezTo>
                  <a:cubicBezTo>
                    <a:pt x="3573" y="112"/>
                    <a:pt x="3351" y="19"/>
                    <a:pt x="323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69"/>
            <p:cNvSpPr/>
            <p:nvPr/>
          </p:nvSpPr>
          <p:spPr>
            <a:xfrm>
              <a:off x="3480942" y="2930020"/>
              <a:ext cx="434222" cy="927356"/>
            </a:xfrm>
            <a:custGeom>
              <a:avLst/>
              <a:gdLst/>
              <a:ahLst/>
              <a:cxnLst/>
              <a:rect l="l" t="t" r="r" b="b"/>
              <a:pathLst>
                <a:path w="10540" h="22510" extrusionOk="0">
                  <a:moveTo>
                    <a:pt x="1" y="1"/>
                  </a:moveTo>
                  <a:cubicBezTo>
                    <a:pt x="1" y="1"/>
                    <a:pt x="93" y="1689"/>
                    <a:pt x="223" y="3823"/>
                  </a:cubicBezTo>
                  <a:cubicBezTo>
                    <a:pt x="372" y="6049"/>
                    <a:pt x="576" y="8758"/>
                    <a:pt x="780" y="10558"/>
                  </a:cubicBezTo>
                  <a:cubicBezTo>
                    <a:pt x="1188" y="14083"/>
                    <a:pt x="1652" y="21987"/>
                    <a:pt x="1652" y="21987"/>
                  </a:cubicBezTo>
                  <a:lnTo>
                    <a:pt x="1708" y="21987"/>
                  </a:lnTo>
                  <a:cubicBezTo>
                    <a:pt x="1884" y="22023"/>
                    <a:pt x="2523" y="22132"/>
                    <a:pt x="3346" y="22132"/>
                  </a:cubicBezTo>
                  <a:cubicBezTo>
                    <a:pt x="3820" y="22132"/>
                    <a:pt x="4356" y="22096"/>
                    <a:pt x="4899" y="21987"/>
                  </a:cubicBezTo>
                  <a:lnTo>
                    <a:pt x="3971" y="4602"/>
                  </a:lnTo>
                  <a:cubicBezTo>
                    <a:pt x="3971" y="4584"/>
                    <a:pt x="3971" y="4584"/>
                    <a:pt x="3971" y="4584"/>
                  </a:cubicBezTo>
                  <a:cubicBezTo>
                    <a:pt x="3971" y="4565"/>
                    <a:pt x="3971" y="4547"/>
                    <a:pt x="3971" y="4547"/>
                  </a:cubicBezTo>
                  <a:lnTo>
                    <a:pt x="7255" y="22433"/>
                  </a:lnTo>
                  <a:cubicBezTo>
                    <a:pt x="7255" y="22433"/>
                    <a:pt x="7696" y="22509"/>
                    <a:pt x="8336" y="22509"/>
                  </a:cubicBezTo>
                  <a:cubicBezTo>
                    <a:pt x="8956" y="22509"/>
                    <a:pt x="9763" y="22437"/>
                    <a:pt x="10539" y="22154"/>
                  </a:cubicBezTo>
                  <a:lnTo>
                    <a:pt x="8832" y="8090"/>
                  </a:lnTo>
                  <a:lnTo>
                    <a:pt x="742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69"/>
            <p:cNvSpPr/>
            <p:nvPr/>
          </p:nvSpPr>
          <p:spPr>
            <a:xfrm>
              <a:off x="3214177" y="2391136"/>
              <a:ext cx="333288" cy="519047"/>
            </a:xfrm>
            <a:custGeom>
              <a:avLst/>
              <a:gdLst/>
              <a:ahLst/>
              <a:cxnLst/>
              <a:rect l="l" t="t" r="r" b="b"/>
              <a:pathLst>
                <a:path w="8090" h="12599" extrusionOk="0">
                  <a:moveTo>
                    <a:pt x="7199" y="0"/>
                  </a:moveTo>
                  <a:cubicBezTo>
                    <a:pt x="7199" y="0"/>
                    <a:pt x="6197" y="409"/>
                    <a:pt x="5585" y="2208"/>
                  </a:cubicBezTo>
                  <a:cubicBezTo>
                    <a:pt x="4954" y="4027"/>
                    <a:pt x="3674" y="9760"/>
                    <a:pt x="3674" y="9760"/>
                  </a:cubicBezTo>
                  <a:lnTo>
                    <a:pt x="0" y="10520"/>
                  </a:lnTo>
                  <a:lnTo>
                    <a:pt x="1151" y="12598"/>
                  </a:lnTo>
                  <a:cubicBezTo>
                    <a:pt x="1151" y="12598"/>
                    <a:pt x="6309" y="12543"/>
                    <a:pt x="7199" y="10428"/>
                  </a:cubicBezTo>
                  <a:cubicBezTo>
                    <a:pt x="8090" y="8313"/>
                    <a:pt x="7199" y="0"/>
                    <a:pt x="719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69"/>
            <p:cNvSpPr/>
            <p:nvPr/>
          </p:nvSpPr>
          <p:spPr>
            <a:xfrm>
              <a:off x="3137711" y="2531007"/>
              <a:ext cx="152843" cy="193505"/>
            </a:xfrm>
            <a:custGeom>
              <a:avLst/>
              <a:gdLst/>
              <a:ahLst/>
              <a:cxnLst/>
              <a:rect l="l" t="t" r="r" b="b"/>
              <a:pathLst>
                <a:path w="3710" h="4697" extrusionOk="0">
                  <a:moveTo>
                    <a:pt x="298" y="1"/>
                  </a:moveTo>
                  <a:cubicBezTo>
                    <a:pt x="131" y="1"/>
                    <a:pt x="1" y="149"/>
                    <a:pt x="19" y="316"/>
                  </a:cubicBezTo>
                  <a:lnTo>
                    <a:pt x="687" y="4287"/>
                  </a:lnTo>
                  <a:cubicBezTo>
                    <a:pt x="706" y="4398"/>
                    <a:pt x="817" y="4491"/>
                    <a:pt x="947" y="4509"/>
                  </a:cubicBezTo>
                  <a:lnTo>
                    <a:pt x="3378" y="4695"/>
                  </a:lnTo>
                  <a:cubicBezTo>
                    <a:pt x="3388" y="4696"/>
                    <a:pt x="3399" y="4696"/>
                    <a:pt x="3409" y="4696"/>
                  </a:cubicBezTo>
                  <a:cubicBezTo>
                    <a:pt x="3579" y="4696"/>
                    <a:pt x="3710" y="4554"/>
                    <a:pt x="3675" y="4379"/>
                  </a:cubicBezTo>
                  <a:lnTo>
                    <a:pt x="3044" y="298"/>
                  </a:lnTo>
                  <a:cubicBezTo>
                    <a:pt x="3025" y="168"/>
                    <a:pt x="2914" y="75"/>
                    <a:pt x="2784" y="56"/>
                  </a:cubicBezTo>
                  <a:lnTo>
                    <a:pt x="29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69"/>
            <p:cNvSpPr/>
            <p:nvPr/>
          </p:nvSpPr>
          <p:spPr>
            <a:xfrm>
              <a:off x="3173843" y="2583536"/>
              <a:ext cx="169528" cy="128577"/>
            </a:xfrm>
            <a:custGeom>
              <a:avLst/>
              <a:gdLst/>
              <a:ahLst/>
              <a:cxnLst/>
              <a:rect l="l" t="t" r="r" b="b"/>
              <a:pathLst>
                <a:path w="4115" h="3121" extrusionOk="0">
                  <a:moveTo>
                    <a:pt x="1934" y="0"/>
                  </a:moveTo>
                  <a:cubicBezTo>
                    <a:pt x="1422" y="0"/>
                    <a:pt x="433" y="167"/>
                    <a:pt x="311" y="396"/>
                  </a:cubicBezTo>
                  <a:cubicBezTo>
                    <a:pt x="239" y="522"/>
                    <a:pt x="448" y="565"/>
                    <a:pt x="719" y="565"/>
                  </a:cubicBezTo>
                  <a:cubicBezTo>
                    <a:pt x="1003" y="565"/>
                    <a:pt x="1355" y="517"/>
                    <a:pt x="1517" y="470"/>
                  </a:cubicBezTo>
                  <a:lnTo>
                    <a:pt x="1517" y="470"/>
                  </a:lnTo>
                  <a:lnTo>
                    <a:pt x="1480" y="674"/>
                  </a:lnTo>
                  <a:cubicBezTo>
                    <a:pt x="1480" y="674"/>
                    <a:pt x="348" y="674"/>
                    <a:pt x="163" y="952"/>
                  </a:cubicBezTo>
                  <a:cubicBezTo>
                    <a:pt x="0" y="1179"/>
                    <a:pt x="449" y="1194"/>
                    <a:pt x="564" y="1194"/>
                  </a:cubicBezTo>
                  <a:cubicBezTo>
                    <a:pt x="580" y="1194"/>
                    <a:pt x="590" y="1193"/>
                    <a:pt x="590" y="1193"/>
                  </a:cubicBezTo>
                  <a:lnTo>
                    <a:pt x="590" y="1193"/>
                  </a:lnTo>
                  <a:cubicBezTo>
                    <a:pt x="590" y="1193"/>
                    <a:pt x="144" y="1305"/>
                    <a:pt x="181" y="1546"/>
                  </a:cubicBezTo>
                  <a:cubicBezTo>
                    <a:pt x="199" y="1667"/>
                    <a:pt x="462" y="1699"/>
                    <a:pt x="739" y="1699"/>
                  </a:cubicBezTo>
                  <a:cubicBezTo>
                    <a:pt x="1055" y="1699"/>
                    <a:pt x="1387" y="1657"/>
                    <a:pt x="1387" y="1657"/>
                  </a:cubicBezTo>
                  <a:lnTo>
                    <a:pt x="1387" y="1657"/>
                  </a:lnTo>
                  <a:lnTo>
                    <a:pt x="1295" y="1861"/>
                  </a:lnTo>
                  <a:cubicBezTo>
                    <a:pt x="1295" y="1861"/>
                    <a:pt x="590" y="1861"/>
                    <a:pt x="441" y="2047"/>
                  </a:cubicBezTo>
                  <a:cubicBezTo>
                    <a:pt x="274" y="2251"/>
                    <a:pt x="775" y="2270"/>
                    <a:pt x="1443" y="2270"/>
                  </a:cubicBezTo>
                  <a:cubicBezTo>
                    <a:pt x="2111" y="2270"/>
                    <a:pt x="2371" y="3049"/>
                    <a:pt x="3039" y="3104"/>
                  </a:cubicBezTo>
                  <a:cubicBezTo>
                    <a:pt x="3261" y="3117"/>
                    <a:pt x="3426" y="3121"/>
                    <a:pt x="3547" y="3121"/>
                  </a:cubicBezTo>
                  <a:cubicBezTo>
                    <a:pt x="3789" y="3121"/>
                    <a:pt x="3855" y="3104"/>
                    <a:pt x="3855" y="3104"/>
                  </a:cubicBezTo>
                  <a:lnTo>
                    <a:pt x="4115" y="1342"/>
                  </a:lnTo>
                  <a:cubicBezTo>
                    <a:pt x="4115" y="1342"/>
                    <a:pt x="2464" y="117"/>
                    <a:pt x="2185" y="25"/>
                  </a:cubicBezTo>
                  <a:cubicBezTo>
                    <a:pt x="2133" y="8"/>
                    <a:pt x="2045" y="0"/>
                    <a:pt x="1934" y="0"/>
                  </a:cubicBezTo>
                  <a:close/>
                </a:path>
              </a:pathLst>
            </a:custGeom>
            <a:solidFill>
              <a:srgbClr val="FFA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69"/>
            <p:cNvSpPr/>
            <p:nvPr/>
          </p:nvSpPr>
          <p:spPr>
            <a:xfrm>
              <a:off x="3471013" y="2365139"/>
              <a:ext cx="336378" cy="590443"/>
            </a:xfrm>
            <a:custGeom>
              <a:avLst/>
              <a:gdLst/>
              <a:ahLst/>
              <a:cxnLst/>
              <a:rect l="l" t="t" r="r" b="b"/>
              <a:pathLst>
                <a:path w="8165" h="14332" extrusionOk="0">
                  <a:moveTo>
                    <a:pt x="2783" y="1"/>
                  </a:moveTo>
                  <a:cubicBezTo>
                    <a:pt x="2783" y="1"/>
                    <a:pt x="1058" y="594"/>
                    <a:pt x="965" y="631"/>
                  </a:cubicBezTo>
                  <a:cubicBezTo>
                    <a:pt x="872" y="687"/>
                    <a:pt x="0" y="1559"/>
                    <a:pt x="75" y="3544"/>
                  </a:cubicBezTo>
                  <a:cubicBezTo>
                    <a:pt x="75" y="3786"/>
                    <a:pt x="93" y="4101"/>
                    <a:pt x="93" y="4491"/>
                  </a:cubicBezTo>
                  <a:cubicBezTo>
                    <a:pt x="167" y="7348"/>
                    <a:pt x="242" y="13712"/>
                    <a:pt x="242" y="13712"/>
                  </a:cubicBezTo>
                  <a:cubicBezTo>
                    <a:pt x="520" y="13842"/>
                    <a:pt x="798" y="13935"/>
                    <a:pt x="1095" y="14009"/>
                  </a:cubicBezTo>
                  <a:cubicBezTo>
                    <a:pt x="1932" y="14246"/>
                    <a:pt x="2799" y="14332"/>
                    <a:pt x="3618" y="14332"/>
                  </a:cubicBezTo>
                  <a:cubicBezTo>
                    <a:pt x="5813" y="14332"/>
                    <a:pt x="7663" y="13712"/>
                    <a:pt x="7663" y="13712"/>
                  </a:cubicBezTo>
                  <a:cubicBezTo>
                    <a:pt x="7663" y="13712"/>
                    <a:pt x="7682" y="11597"/>
                    <a:pt x="7737" y="9760"/>
                  </a:cubicBezTo>
                  <a:cubicBezTo>
                    <a:pt x="7756" y="9036"/>
                    <a:pt x="7793" y="8350"/>
                    <a:pt x="7830" y="7886"/>
                  </a:cubicBezTo>
                  <a:cubicBezTo>
                    <a:pt x="7997" y="6327"/>
                    <a:pt x="8164" y="2580"/>
                    <a:pt x="7756" y="1596"/>
                  </a:cubicBezTo>
                  <a:cubicBezTo>
                    <a:pt x="7737" y="1541"/>
                    <a:pt x="7700" y="1503"/>
                    <a:pt x="7682" y="1466"/>
                  </a:cubicBezTo>
                  <a:cubicBezTo>
                    <a:pt x="7181" y="724"/>
                    <a:pt x="5140" y="223"/>
                    <a:pt x="5140" y="223"/>
                  </a:cubicBezTo>
                  <a:lnTo>
                    <a:pt x="278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69"/>
            <p:cNvSpPr/>
            <p:nvPr/>
          </p:nvSpPr>
          <p:spPr>
            <a:xfrm>
              <a:off x="3474844" y="2430893"/>
              <a:ext cx="332546" cy="511385"/>
            </a:xfrm>
            <a:custGeom>
              <a:avLst/>
              <a:gdLst/>
              <a:ahLst/>
              <a:cxnLst/>
              <a:rect l="l" t="t" r="r" b="b"/>
              <a:pathLst>
                <a:path w="8072" h="12413" extrusionOk="0">
                  <a:moveTo>
                    <a:pt x="7663" y="0"/>
                  </a:moveTo>
                  <a:cubicBezTo>
                    <a:pt x="6772" y="1058"/>
                    <a:pt x="5047" y="2672"/>
                    <a:pt x="2598" y="3062"/>
                  </a:cubicBezTo>
                  <a:cubicBezTo>
                    <a:pt x="2270" y="3111"/>
                    <a:pt x="1954" y="3134"/>
                    <a:pt x="1652" y="3134"/>
                  </a:cubicBezTo>
                  <a:cubicBezTo>
                    <a:pt x="1047" y="3134"/>
                    <a:pt x="495" y="3043"/>
                    <a:pt x="0" y="2895"/>
                  </a:cubicBezTo>
                  <a:lnTo>
                    <a:pt x="0" y="2895"/>
                  </a:lnTo>
                  <a:cubicBezTo>
                    <a:pt x="74" y="5752"/>
                    <a:pt x="149" y="12116"/>
                    <a:pt x="149" y="12116"/>
                  </a:cubicBezTo>
                  <a:cubicBezTo>
                    <a:pt x="427" y="12246"/>
                    <a:pt x="705" y="12339"/>
                    <a:pt x="1002" y="12413"/>
                  </a:cubicBezTo>
                  <a:cubicBezTo>
                    <a:pt x="2783" y="10427"/>
                    <a:pt x="5529" y="9017"/>
                    <a:pt x="7644" y="8164"/>
                  </a:cubicBezTo>
                  <a:cubicBezTo>
                    <a:pt x="7663" y="7440"/>
                    <a:pt x="7700" y="6754"/>
                    <a:pt x="7737" y="6290"/>
                  </a:cubicBezTo>
                  <a:cubicBezTo>
                    <a:pt x="7904" y="4731"/>
                    <a:pt x="8071" y="984"/>
                    <a:pt x="7663" y="0"/>
                  </a:cubicBezTo>
                  <a:close/>
                </a:path>
              </a:pathLst>
            </a:custGeom>
            <a:solidFill>
              <a:srgbClr val="121212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69"/>
            <p:cNvSpPr/>
            <p:nvPr/>
          </p:nvSpPr>
          <p:spPr>
            <a:xfrm>
              <a:off x="3570385" y="2277220"/>
              <a:ext cx="103241" cy="128083"/>
            </a:xfrm>
            <a:custGeom>
              <a:avLst/>
              <a:gdLst/>
              <a:ahLst/>
              <a:cxnLst/>
              <a:rect l="l" t="t" r="r" b="b"/>
              <a:pathLst>
                <a:path w="2506" h="3109" extrusionOk="0">
                  <a:moveTo>
                    <a:pt x="2004" y="1"/>
                  </a:moveTo>
                  <a:lnTo>
                    <a:pt x="0" y="1300"/>
                  </a:lnTo>
                  <a:lnTo>
                    <a:pt x="0" y="3007"/>
                  </a:lnTo>
                  <a:cubicBezTo>
                    <a:pt x="0" y="3007"/>
                    <a:pt x="296" y="3108"/>
                    <a:pt x="720" y="3108"/>
                  </a:cubicBezTo>
                  <a:cubicBezTo>
                    <a:pt x="869" y="3108"/>
                    <a:pt x="1033" y="3096"/>
                    <a:pt x="1206" y="3062"/>
                  </a:cubicBezTo>
                  <a:cubicBezTo>
                    <a:pt x="1874" y="2914"/>
                    <a:pt x="2505" y="2617"/>
                    <a:pt x="2505" y="2617"/>
                  </a:cubicBezTo>
                  <a:cubicBezTo>
                    <a:pt x="2283" y="2320"/>
                    <a:pt x="2283" y="539"/>
                    <a:pt x="2283" y="539"/>
                  </a:cubicBezTo>
                  <a:lnTo>
                    <a:pt x="2004" y="1"/>
                  </a:lnTo>
                  <a:close/>
                </a:path>
              </a:pathLst>
            </a:custGeom>
            <a:solidFill>
              <a:srgbClr val="DD8B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69"/>
            <p:cNvSpPr/>
            <p:nvPr/>
          </p:nvSpPr>
          <p:spPr>
            <a:xfrm>
              <a:off x="3490129" y="2145012"/>
              <a:ext cx="191115" cy="196471"/>
            </a:xfrm>
            <a:custGeom>
              <a:avLst/>
              <a:gdLst/>
              <a:ahLst/>
              <a:cxnLst/>
              <a:rect l="l" t="t" r="r" b="b"/>
              <a:pathLst>
                <a:path w="4639" h="4769" extrusionOk="0">
                  <a:moveTo>
                    <a:pt x="1596" y="0"/>
                  </a:moveTo>
                  <a:cubicBezTo>
                    <a:pt x="1060" y="0"/>
                    <a:pt x="582" y="93"/>
                    <a:pt x="353" y="371"/>
                  </a:cubicBezTo>
                  <a:cubicBezTo>
                    <a:pt x="353" y="371"/>
                    <a:pt x="149" y="761"/>
                    <a:pt x="149" y="1317"/>
                  </a:cubicBezTo>
                  <a:cubicBezTo>
                    <a:pt x="149" y="1874"/>
                    <a:pt x="0" y="2932"/>
                    <a:pt x="149" y="3618"/>
                  </a:cubicBezTo>
                  <a:cubicBezTo>
                    <a:pt x="316" y="4305"/>
                    <a:pt x="965" y="4768"/>
                    <a:pt x="1447" y="4768"/>
                  </a:cubicBezTo>
                  <a:cubicBezTo>
                    <a:pt x="2152" y="4768"/>
                    <a:pt x="3581" y="4138"/>
                    <a:pt x="3748" y="3766"/>
                  </a:cubicBezTo>
                  <a:cubicBezTo>
                    <a:pt x="3841" y="3562"/>
                    <a:pt x="3915" y="3377"/>
                    <a:pt x="3915" y="3377"/>
                  </a:cubicBezTo>
                  <a:cubicBezTo>
                    <a:pt x="3915" y="3377"/>
                    <a:pt x="4379" y="3210"/>
                    <a:pt x="4509" y="2746"/>
                  </a:cubicBezTo>
                  <a:cubicBezTo>
                    <a:pt x="4639" y="2264"/>
                    <a:pt x="4583" y="1225"/>
                    <a:pt x="4193" y="1150"/>
                  </a:cubicBezTo>
                  <a:cubicBezTo>
                    <a:pt x="4156" y="1141"/>
                    <a:pt x="4119" y="1136"/>
                    <a:pt x="4084" y="1136"/>
                  </a:cubicBezTo>
                  <a:cubicBezTo>
                    <a:pt x="4050" y="1136"/>
                    <a:pt x="4017" y="1141"/>
                    <a:pt x="3989" y="1150"/>
                  </a:cubicBezTo>
                  <a:cubicBezTo>
                    <a:pt x="3989" y="705"/>
                    <a:pt x="3971" y="371"/>
                    <a:pt x="3971" y="371"/>
                  </a:cubicBezTo>
                  <a:cubicBezTo>
                    <a:pt x="3971" y="371"/>
                    <a:pt x="2668" y="0"/>
                    <a:pt x="1596" y="0"/>
                  </a:cubicBezTo>
                  <a:close/>
                </a:path>
              </a:pathLst>
            </a:custGeom>
            <a:solidFill>
              <a:srgbClr val="FFA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69"/>
            <p:cNvSpPr/>
            <p:nvPr/>
          </p:nvSpPr>
          <p:spPr>
            <a:xfrm>
              <a:off x="3449342" y="2084532"/>
              <a:ext cx="251016" cy="214886"/>
            </a:xfrm>
            <a:custGeom>
              <a:avLst/>
              <a:gdLst/>
              <a:ahLst/>
              <a:cxnLst/>
              <a:rect l="l" t="t" r="r" b="b"/>
              <a:pathLst>
                <a:path w="6093" h="5216" extrusionOk="0">
                  <a:moveTo>
                    <a:pt x="3139" y="1"/>
                  </a:moveTo>
                  <a:cubicBezTo>
                    <a:pt x="2030" y="1"/>
                    <a:pt x="1396" y="445"/>
                    <a:pt x="835" y="445"/>
                  </a:cubicBezTo>
                  <a:cubicBezTo>
                    <a:pt x="749" y="445"/>
                    <a:pt x="666" y="434"/>
                    <a:pt x="582" y="410"/>
                  </a:cubicBezTo>
                  <a:cubicBezTo>
                    <a:pt x="527" y="396"/>
                    <a:pt x="479" y="389"/>
                    <a:pt x="437" y="389"/>
                  </a:cubicBezTo>
                  <a:cubicBezTo>
                    <a:pt x="1" y="389"/>
                    <a:pt x="268" y="1122"/>
                    <a:pt x="675" y="1190"/>
                  </a:cubicBezTo>
                  <a:cubicBezTo>
                    <a:pt x="675" y="1190"/>
                    <a:pt x="396" y="1375"/>
                    <a:pt x="396" y="1672"/>
                  </a:cubicBezTo>
                  <a:cubicBezTo>
                    <a:pt x="415" y="1969"/>
                    <a:pt x="842" y="2043"/>
                    <a:pt x="842" y="2043"/>
                  </a:cubicBezTo>
                  <a:cubicBezTo>
                    <a:pt x="842" y="2043"/>
                    <a:pt x="749" y="2637"/>
                    <a:pt x="1139" y="2860"/>
                  </a:cubicBezTo>
                  <a:cubicBezTo>
                    <a:pt x="1139" y="2860"/>
                    <a:pt x="1102" y="1913"/>
                    <a:pt x="1714" y="1691"/>
                  </a:cubicBezTo>
                  <a:cubicBezTo>
                    <a:pt x="1838" y="1642"/>
                    <a:pt x="1972" y="1623"/>
                    <a:pt x="2113" y="1623"/>
                  </a:cubicBezTo>
                  <a:cubicBezTo>
                    <a:pt x="2628" y="1623"/>
                    <a:pt x="3225" y="1881"/>
                    <a:pt x="3675" y="1881"/>
                  </a:cubicBezTo>
                  <a:cubicBezTo>
                    <a:pt x="3709" y="1881"/>
                    <a:pt x="3741" y="1879"/>
                    <a:pt x="3773" y="1876"/>
                  </a:cubicBezTo>
                  <a:cubicBezTo>
                    <a:pt x="3773" y="1876"/>
                    <a:pt x="3810" y="2785"/>
                    <a:pt x="4423" y="2915"/>
                  </a:cubicBezTo>
                  <a:cubicBezTo>
                    <a:pt x="4423" y="2915"/>
                    <a:pt x="4330" y="3231"/>
                    <a:pt x="4515" y="3323"/>
                  </a:cubicBezTo>
                  <a:cubicBezTo>
                    <a:pt x="4530" y="3330"/>
                    <a:pt x="4544" y="3333"/>
                    <a:pt x="4558" y="3333"/>
                  </a:cubicBezTo>
                  <a:cubicBezTo>
                    <a:pt x="4726" y="3333"/>
                    <a:pt x="4796" y="2841"/>
                    <a:pt x="5076" y="2841"/>
                  </a:cubicBezTo>
                  <a:cubicBezTo>
                    <a:pt x="5081" y="2841"/>
                    <a:pt x="5086" y="2841"/>
                    <a:pt x="5091" y="2841"/>
                  </a:cubicBezTo>
                  <a:cubicBezTo>
                    <a:pt x="5406" y="2860"/>
                    <a:pt x="5425" y="3435"/>
                    <a:pt x="5425" y="3954"/>
                  </a:cubicBezTo>
                  <a:cubicBezTo>
                    <a:pt x="5406" y="4177"/>
                    <a:pt x="5313" y="4307"/>
                    <a:pt x="5183" y="4362"/>
                  </a:cubicBezTo>
                  <a:cubicBezTo>
                    <a:pt x="5016" y="4474"/>
                    <a:pt x="4942" y="4696"/>
                    <a:pt x="5035" y="4863"/>
                  </a:cubicBezTo>
                  <a:lnTo>
                    <a:pt x="5221" y="5216"/>
                  </a:lnTo>
                  <a:cubicBezTo>
                    <a:pt x="5221" y="5216"/>
                    <a:pt x="6093" y="3323"/>
                    <a:pt x="6055" y="2155"/>
                  </a:cubicBezTo>
                  <a:cubicBezTo>
                    <a:pt x="6018" y="967"/>
                    <a:pt x="5109" y="949"/>
                    <a:pt x="5109" y="949"/>
                  </a:cubicBezTo>
                  <a:cubicBezTo>
                    <a:pt x="5109" y="949"/>
                    <a:pt x="4608" y="39"/>
                    <a:pt x="3254" y="2"/>
                  </a:cubicBezTo>
                  <a:cubicBezTo>
                    <a:pt x="3215" y="1"/>
                    <a:pt x="3177" y="1"/>
                    <a:pt x="31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69"/>
            <p:cNvSpPr/>
            <p:nvPr/>
          </p:nvSpPr>
          <p:spPr>
            <a:xfrm>
              <a:off x="3318905" y="2416844"/>
              <a:ext cx="503763" cy="365504"/>
            </a:xfrm>
            <a:custGeom>
              <a:avLst/>
              <a:gdLst/>
              <a:ahLst/>
              <a:cxnLst/>
              <a:rect l="l" t="t" r="r" b="b"/>
              <a:pathLst>
                <a:path w="12228" h="8872" extrusionOk="0">
                  <a:moveTo>
                    <a:pt x="10641" y="0"/>
                  </a:moveTo>
                  <a:cubicBezTo>
                    <a:pt x="10397" y="0"/>
                    <a:pt x="10183" y="88"/>
                    <a:pt x="10056" y="267"/>
                  </a:cubicBezTo>
                  <a:lnTo>
                    <a:pt x="6104" y="6056"/>
                  </a:lnTo>
                  <a:lnTo>
                    <a:pt x="427" y="5221"/>
                  </a:lnTo>
                  <a:lnTo>
                    <a:pt x="0" y="7522"/>
                  </a:lnTo>
                  <a:cubicBezTo>
                    <a:pt x="0" y="7522"/>
                    <a:pt x="3735" y="8871"/>
                    <a:pt x="6228" y="8871"/>
                  </a:cubicBezTo>
                  <a:cubicBezTo>
                    <a:pt x="6643" y="8871"/>
                    <a:pt x="7024" y="8834"/>
                    <a:pt x="7347" y="8746"/>
                  </a:cubicBezTo>
                  <a:cubicBezTo>
                    <a:pt x="9611" y="8134"/>
                    <a:pt x="12227" y="3143"/>
                    <a:pt x="12134" y="1640"/>
                  </a:cubicBezTo>
                  <a:cubicBezTo>
                    <a:pt x="12068" y="563"/>
                    <a:pt x="11258" y="0"/>
                    <a:pt x="1064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69"/>
            <p:cNvSpPr/>
            <p:nvPr/>
          </p:nvSpPr>
          <p:spPr>
            <a:xfrm>
              <a:off x="3044519" y="2828547"/>
              <a:ext cx="211714" cy="118443"/>
            </a:xfrm>
            <a:custGeom>
              <a:avLst/>
              <a:gdLst/>
              <a:ahLst/>
              <a:cxnLst/>
              <a:rect l="l" t="t" r="r" b="b"/>
              <a:pathLst>
                <a:path w="5139" h="2875" extrusionOk="0">
                  <a:moveTo>
                    <a:pt x="1678" y="1"/>
                  </a:moveTo>
                  <a:cubicBezTo>
                    <a:pt x="1563" y="1"/>
                    <a:pt x="1459" y="5"/>
                    <a:pt x="1372" y="15"/>
                  </a:cubicBezTo>
                  <a:cubicBezTo>
                    <a:pt x="704" y="89"/>
                    <a:pt x="111" y="683"/>
                    <a:pt x="18" y="1072"/>
                  </a:cubicBezTo>
                  <a:cubicBezTo>
                    <a:pt x="1" y="1166"/>
                    <a:pt x="39" y="1203"/>
                    <a:pt x="110" y="1203"/>
                  </a:cubicBezTo>
                  <a:cubicBezTo>
                    <a:pt x="350" y="1203"/>
                    <a:pt x="961" y="783"/>
                    <a:pt x="1075" y="683"/>
                  </a:cubicBezTo>
                  <a:lnTo>
                    <a:pt x="1372" y="738"/>
                  </a:lnTo>
                  <a:cubicBezTo>
                    <a:pt x="1372" y="738"/>
                    <a:pt x="1112" y="868"/>
                    <a:pt x="1057" y="1202"/>
                  </a:cubicBezTo>
                  <a:cubicBezTo>
                    <a:pt x="1001" y="1555"/>
                    <a:pt x="871" y="1870"/>
                    <a:pt x="890" y="2278"/>
                  </a:cubicBezTo>
                  <a:cubicBezTo>
                    <a:pt x="908" y="2705"/>
                    <a:pt x="1335" y="2779"/>
                    <a:pt x="1558" y="2854"/>
                  </a:cubicBezTo>
                  <a:cubicBezTo>
                    <a:pt x="1594" y="2868"/>
                    <a:pt x="1643" y="2875"/>
                    <a:pt x="1700" y="2875"/>
                  </a:cubicBezTo>
                  <a:cubicBezTo>
                    <a:pt x="2000" y="2875"/>
                    <a:pt x="2534" y="2705"/>
                    <a:pt x="2690" y="2705"/>
                  </a:cubicBezTo>
                  <a:cubicBezTo>
                    <a:pt x="2875" y="2687"/>
                    <a:pt x="2894" y="2427"/>
                    <a:pt x="2894" y="2427"/>
                  </a:cubicBezTo>
                  <a:cubicBezTo>
                    <a:pt x="2894" y="2427"/>
                    <a:pt x="2999" y="2437"/>
                    <a:pt x="3143" y="2437"/>
                  </a:cubicBezTo>
                  <a:cubicBezTo>
                    <a:pt x="3336" y="2437"/>
                    <a:pt x="3596" y="2419"/>
                    <a:pt x="3766" y="2334"/>
                  </a:cubicBezTo>
                  <a:cubicBezTo>
                    <a:pt x="4063" y="2186"/>
                    <a:pt x="4285" y="1870"/>
                    <a:pt x="4285" y="1870"/>
                  </a:cubicBezTo>
                  <a:lnTo>
                    <a:pt x="5139" y="1759"/>
                  </a:lnTo>
                  <a:cubicBezTo>
                    <a:pt x="5139" y="1759"/>
                    <a:pt x="4860" y="367"/>
                    <a:pt x="4378" y="89"/>
                  </a:cubicBezTo>
                  <a:lnTo>
                    <a:pt x="3654" y="182"/>
                  </a:lnTo>
                  <a:cubicBezTo>
                    <a:pt x="3654" y="182"/>
                    <a:pt x="2428" y="1"/>
                    <a:pt x="1678" y="1"/>
                  </a:cubicBezTo>
                  <a:close/>
                </a:path>
              </a:pathLst>
            </a:custGeom>
            <a:solidFill>
              <a:srgbClr val="FFA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69"/>
            <p:cNvSpPr/>
            <p:nvPr/>
          </p:nvSpPr>
          <p:spPr>
            <a:xfrm>
              <a:off x="3480942" y="2930020"/>
              <a:ext cx="201827" cy="911824"/>
            </a:xfrm>
            <a:custGeom>
              <a:avLst/>
              <a:gdLst/>
              <a:ahLst/>
              <a:cxnLst/>
              <a:rect l="l" t="t" r="r" b="b"/>
              <a:pathLst>
                <a:path w="4899" h="22133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93" y="1689"/>
                    <a:pt x="223" y="3823"/>
                  </a:cubicBezTo>
                  <a:cubicBezTo>
                    <a:pt x="1021" y="5456"/>
                    <a:pt x="1986" y="7794"/>
                    <a:pt x="2635" y="10595"/>
                  </a:cubicBezTo>
                  <a:cubicBezTo>
                    <a:pt x="3730" y="15159"/>
                    <a:pt x="2227" y="20373"/>
                    <a:pt x="1708" y="21987"/>
                  </a:cubicBezTo>
                  <a:cubicBezTo>
                    <a:pt x="1884" y="22023"/>
                    <a:pt x="2523" y="22132"/>
                    <a:pt x="3346" y="22132"/>
                  </a:cubicBezTo>
                  <a:cubicBezTo>
                    <a:pt x="3820" y="22132"/>
                    <a:pt x="4356" y="22096"/>
                    <a:pt x="4899" y="21987"/>
                  </a:cubicBezTo>
                  <a:lnTo>
                    <a:pt x="3971" y="4602"/>
                  </a:lnTo>
                  <a:cubicBezTo>
                    <a:pt x="3971" y="4584"/>
                    <a:pt x="3971" y="4584"/>
                    <a:pt x="3971" y="4584"/>
                  </a:cubicBezTo>
                  <a:cubicBezTo>
                    <a:pt x="3971" y="4565"/>
                    <a:pt x="3971" y="4547"/>
                    <a:pt x="3971" y="4547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121212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69"/>
            <p:cNvSpPr/>
            <p:nvPr/>
          </p:nvSpPr>
          <p:spPr>
            <a:xfrm>
              <a:off x="1475900" y="2206151"/>
              <a:ext cx="1135156" cy="1725228"/>
            </a:xfrm>
            <a:custGeom>
              <a:avLst/>
              <a:gdLst/>
              <a:ahLst/>
              <a:cxnLst/>
              <a:rect l="l" t="t" r="r" b="b"/>
              <a:pathLst>
                <a:path w="27554" h="41877" extrusionOk="0">
                  <a:moveTo>
                    <a:pt x="2208" y="0"/>
                  </a:moveTo>
                  <a:cubicBezTo>
                    <a:pt x="984" y="0"/>
                    <a:pt x="0" y="984"/>
                    <a:pt x="0" y="2208"/>
                  </a:cubicBezTo>
                  <a:lnTo>
                    <a:pt x="0" y="39687"/>
                  </a:lnTo>
                  <a:cubicBezTo>
                    <a:pt x="0" y="40893"/>
                    <a:pt x="984" y="41876"/>
                    <a:pt x="2208" y="41876"/>
                  </a:cubicBezTo>
                  <a:lnTo>
                    <a:pt x="25345" y="41876"/>
                  </a:lnTo>
                  <a:cubicBezTo>
                    <a:pt x="26570" y="41876"/>
                    <a:pt x="27553" y="40893"/>
                    <a:pt x="27553" y="39687"/>
                  </a:cubicBezTo>
                  <a:lnTo>
                    <a:pt x="27553" y="2208"/>
                  </a:lnTo>
                  <a:cubicBezTo>
                    <a:pt x="27553" y="984"/>
                    <a:pt x="26570" y="0"/>
                    <a:pt x="253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69"/>
            <p:cNvSpPr/>
            <p:nvPr/>
          </p:nvSpPr>
          <p:spPr>
            <a:xfrm>
              <a:off x="1569175" y="2206151"/>
              <a:ext cx="1135115" cy="1725228"/>
            </a:xfrm>
            <a:custGeom>
              <a:avLst/>
              <a:gdLst/>
              <a:ahLst/>
              <a:cxnLst/>
              <a:rect l="l" t="t" r="r" b="b"/>
              <a:pathLst>
                <a:path w="27553" h="41877" extrusionOk="0">
                  <a:moveTo>
                    <a:pt x="3266" y="0"/>
                  </a:moveTo>
                  <a:cubicBezTo>
                    <a:pt x="1466" y="0"/>
                    <a:pt x="0" y="1466"/>
                    <a:pt x="0" y="3266"/>
                  </a:cubicBezTo>
                  <a:lnTo>
                    <a:pt x="0" y="38630"/>
                  </a:lnTo>
                  <a:cubicBezTo>
                    <a:pt x="0" y="40429"/>
                    <a:pt x="1466" y="41876"/>
                    <a:pt x="3266" y="41876"/>
                  </a:cubicBezTo>
                  <a:lnTo>
                    <a:pt x="24287" y="41876"/>
                  </a:lnTo>
                  <a:cubicBezTo>
                    <a:pt x="26087" y="41876"/>
                    <a:pt x="27553" y="40429"/>
                    <a:pt x="27553" y="38630"/>
                  </a:cubicBezTo>
                  <a:lnTo>
                    <a:pt x="27553" y="3266"/>
                  </a:lnTo>
                  <a:cubicBezTo>
                    <a:pt x="27553" y="1466"/>
                    <a:pt x="26087" y="0"/>
                    <a:pt x="2428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69"/>
            <p:cNvSpPr/>
            <p:nvPr/>
          </p:nvSpPr>
          <p:spPr>
            <a:xfrm>
              <a:off x="1624176" y="2253530"/>
              <a:ext cx="1024335" cy="1608309"/>
            </a:xfrm>
            <a:custGeom>
              <a:avLst/>
              <a:gdLst/>
              <a:ahLst/>
              <a:cxnLst/>
              <a:rect l="l" t="t" r="r" b="b"/>
              <a:pathLst>
                <a:path w="24864" h="39039" extrusionOk="0">
                  <a:moveTo>
                    <a:pt x="2190" y="1"/>
                  </a:moveTo>
                  <a:cubicBezTo>
                    <a:pt x="984" y="1"/>
                    <a:pt x="1" y="984"/>
                    <a:pt x="1" y="2190"/>
                  </a:cubicBezTo>
                  <a:lnTo>
                    <a:pt x="1" y="36849"/>
                  </a:lnTo>
                  <a:cubicBezTo>
                    <a:pt x="1" y="38055"/>
                    <a:pt x="984" y="39038"/>
                    <a:pt x="2190" y="39038"/>
                  </a:cubicBezTo>
                  <a:lnTo>
                    <a:pt x="22674" y="39038"/>
                  </a:lnTo>
                  <a:cubicBezTo>
                    <a:pt x="23880" y="39038"/>
                    <a:pt x="24863" y="38055"/>
                    <a:pt x="24863" y="36849"/>
                  </a:cubicBezTo>
                  <a:lnTo>
                    <a:pt x="24863" y="2190"/>
                  </a:lnTo>
                  <a:cubicBezTo>
                    <a:pt x="24863" y="984"/>
                    <a:pt x="23880" y="1"/>
                    <a:pt x="226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69"/>
            <p:cNvSpPr/>
            <p:nvPr/>
          </p:nvSpPr>
          <p:spPr>
            <a:xfrm>
              <a:off x="1504945" y="2420181"/>
              <a:ext cx="35183" cy="240799"/>
            </a:xfrm>
            <a:custGeom>
              <a:avLst/>
              <a:gdLst/>
              <a:ahLst/>
              <a:cxnLst/>
              <a:rect l="l" t="t" r="r" b="b"/>
              <a:pathLst>
                <a:path w="854" h="5845" extrusionOk="0">
                  <a:moveTo>
                    <a:pt x="427" y="0"/>
                  </a:moveTo>
                  <a:cubicBezTo>
                    <a:pt x="186" y="0"/>
                    <a:pt x="0" y="186"/>
                    <a:pt x="0" y="427"/>
                  </a:cubicBezTo>
                  <a:lnTo>
                    <a:pt x="0" y="5418"/>
                  </a:lnTo>
                  <a:cubicBezTo>
                    <a:pt x="0" y="5659"/>
                    <a:pt x="186" y="5845"/>
                    <a:pt x="427" y="5845"/>
                  </a:cubicBezTo>
                  <a:cubicBezTo>
                    <a:pt x="650" y="5845"/>
                    <a:pt x="854" y="5659"/>
                    <a:pt x="854" y="5418"/>
                  </a:cubicBezTo>
                  <a:lnTo>
                    <a:pt x="854" y="427"/>
                  </a:lnTo>
                  <a:cubicBezTo>
                    <a:pt x="854" y="186"/>
                    <a:pt x="650" y="0"/>
                    <a:pt x="42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69"/>
            <p:cNvSpPr/>
            <p:nvPr/>
          </p:nvSpPr>
          <p:spPr>
            <a:xfrm>
              <a:off x="1504945" y="2702230"/>
              <a:ext cx="35183" cy="94054"/>
            </a:xfrm>
            <a:custGeom>
              <a:avLst/>
              <a:gdLst/>
              <a:ahLst/>
              <a:cxnLst/>
              <a:rect l="l" t="t" r="r" b="b"/>
              <a:pathLst>
                <a:path w="854" h="2283" extrusionOk="0">
                  <a:moveTo>
                    <a:pt x="427" y="1"/>
                  </a:moveTo>
                  <a:cubicBezTo>
                    <a:pt x="186" y="1"/>
                    <a:pt x="0" y="205"/>
                    <a:pt x="0" y="428"/>
                  </a:cubicBezTo>
                  <a:lnTo>
                    <a:pt x="0" y="1856"/>
                  </a:lnTo>
                  <a:cubicBezTo>
                    <a:pt x="0" y="2097"/>
                    <a:pt x="186" y="2283"/>
                    <a:pt x="427" y="2283"/>
                  </a:cubicBezTo>
                  <a:cubicBezTo>
                    <a:pt x="650" y="2283"/>
                    <a:pt x="854" y="2097"/>
                    <a:pt x="854" y="1856"/>
                  </a:cubicBezTo>
                  <a:lnTo>
                    <a:pt x="854" y="428"/>
                  </a:lnTo>
                  <a:cubicBezTo>
                    <a:pt x="854" y="205"/>
                    <a:pt x="650" y="1"/>
                    <a:pt x="42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69"/>
            <p:cNvSpPr/>
            <p:nvPr/>
          </p:nvSpPr>
          <p:spPr>
            <a:xfrm>
              <a:off x="1624176" y="2428586"/>
              <a:ext cx="1024335" cy="1433261"/>
            </a:xfrm>
            <a:custGeom>
              <a:avLst/>
              <a:gdLst/>
              <a:ahLst/>
              <a:cxnLst/>
              <a:rect l="l" t="t" r="r" b="b"/>
              <a:pathLst>
                <a:path w="24864" h="34790" extrusionOk="0">
                  <a:moveTo>
                    <a:pt x="1" y="1"/>
                  </a:moveTo>
                  <a:lnTo>
                    <a:pt x="1" y="32600"/>
                  </a:lnTo>
                  <a:cubicBezTo>
                    <a:pt x="1" y="33806"/>
                    <a:pt x="984" y="34789"/>
                    <a:pt x="2190" y="34789"/>
                  </a:cubicBezTo>
                  <a:lnTo>
                    <a:pt x="22674" y="34789"/>
                  </a:lnTo>
                  <a:cubicBezTo>
                    <a:pt x="23880" y="34789"/>
                    <a:pt x="24863" y="33806"/>
                    <a:pt x="24863" y="32600"/>
                  </a:cubicBezTo>
                  <a:lnTo>
                    <a:pt x="2486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69"/>
            <p:cNvSpPr/>
            <p:nvPr/>
          </p:nvSpPr>
          <p:spPr>
            <a:xfrm>
              <a:off x="2419939" y="2313146"/>
              <a:ext cx="178921" cy="56605"/>
            </a:xfrm>
            <a:custGeom>
              <a:avLst/>
              <a:gdLst/>
              <a:ahLst/>
              <a:cxnLst/>
              <a:rect l="l" t="t" r="r" b="b"/>
              <a:pathLst>
                <a:path w="4343" h="1374" extrusionOk="0">
                  <a:moveTo>
                    <a:pt x="687" y="1"/>
                  </a:moveTo>
                  <a:cubicBezTo>
                    <a:pt x="297" y="1"/>
                    <a:pt x="1" y="298"/>
                    <a:pt x="1" y="687"/>
                  </a:cubicBezTo>
                  <a:cubicBezTo>
                    <a:pt x="1" y="1058"/>
                    <a:pt x="297" y="1374"/>
                    <a:pt x="687" y="1374"/>
                  </a:cubicBezTo>
                  <a:lnTo>
                    <a:pt x="3656" y="1374"/>
                  </a:lnTo>
                  <a:cubicBezTo>
                    <a:pt x="4045" y="1374"/>
                    <a:pt x="4342" y="1058"/>
                    <a:pt x="4342" y="687"/>
                  </a:cubicBezTo>
                  <a:cubicBezTo>
                    <a:pt x="4342" y="298"/>
                    <a:pt x="4045" y="1"/>
                    <a:pt x="36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69"/>
            <p:cNvSpPr/>
            <p:nvPr/>
          </p:nvSpPr>
          <p:spPr>
            <a:xfrm>
              <a:off x="2310637" y="2313146"/>
              <a:ext cx="89481" cy="56605"/>
            </a:xfrm>
            <a:custGeom>
              <a:avLst/>
              <a:gdLst/>
              <a:ahLst/>
              <a:cxnLst/>
              <a:rect l="l" t="t" r="r" b="b"/>
              <a:pathLst>
                <a:path w="2172" h="1374" extrusionOk="0">
                  <a:moveTo>
                    <a:pt x="687" y="1"/>
                  </a:moveTo>
                  <a:cubicBezTo>
                    <a:pt x="297" y="1"/>
                    <a:pt x="0" y="298"/>
                    <a:pt x="0" y="687"/>
                  </a:cubicBezTo>
                  <a:cubicBezTo>
                    <a:pt x="0" y="1058"/>
                    <a:pt x="297" y="1374"/>
                    <a:pt x="687" y="1374"/>
                  </a:cubicBezTo>
                  <a:lnTo>
                    <a:pt x="1485" y="1374"/>
                  </a:lnTo>
                  <a:cubicBezTo>
                    <a:pt x="1874" y="1374"/>
                    <a:pt x="2171" y="1058"/>
                    <a:pt x="2171" y="687"/>
                  </a:cubicBezTo>
                  <a:cubicBezTo>
                    <a:pt x="2171" y="298"/>
                    <a:pt x="1874" y="1"/>
                    <a:pt x="14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1651;p69"/>
            <p:cNvSpPr/>
            <p:nvPr/>
          </p:nvSpPr>
          <p:spPr>
            <a:xfrm>
              <a:off x="1890982" y="2313146"/>
              <a:ext cx="41321" cy="40580"/>
            </a:xfrm>
            <a:custGeom>
              <a:avLst/>
              <a:gdLst/>
              <a:ahLst/>
              <a:cxnLst/>
              <a:rect l="l" t="t" r="r" b="b"/>
              <a:pathLst>
                <a:path w="1003" h="985" extrusionOk="0">
                  <a:moveTo>
                    <a:pt x="501" y="1"/>
                  </a:moveTo>
                  <a:cubicBezTo>
                    <a:pt x="223" y="1"/>
                    <a:pt x="0" y="224"/>
                    <a:pt x="0" y="483"/>
                  </a:cubicBezTo>
                  <a:cubicBezTo>
                    <a:pt x="0" y="762"/>
                    <a:pt x="223" y="984"/>
                    <a:pt x="501" y="984"/>
                  </a:cubicBezTo>
                  <a:cubicBezTo>
                    <a:pt x="780" y="984"/>
                    <a:pt x="1002" y="762"/>
                    <a:pt x="1002" y="483"/>
                  </a:cubicBezTo>
                  <a:cubicBezTo>
                    <a:pt x="1002" y="224"/>
                    <a:pt x="780" y="1"/>
                    <a:pt x="5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69"/>
            <p:cNvSpPr/>
            <p:nvPr/>
          </p:nvSpPr>
          <p:spPr>
            <a:xfrm>
              <a:off x="1823704" y="2313146"/>
              <a:ext cx="40538" cy="40580"/>
            </a:xfrm>
            <a:custGeom>
              <a:avLst/>
              <a:gdLst/>
              <a:ahLst/>
              <a:cxnLst/>
              <a:rect l="l" t="t" r="r" b="b"/>
              <a:pathLst>
                <a:path w="984" h="985" extrusionOk="0">
                  <a:moveTo>
                    <a:pt x="483" y="1"/>
                  </a:moveTo>
                  <a:cubicBezTo>
                    <a:pt x="223" y="1"/>
                    <a:pt x="0" y="224"/>
                    <a:pt x="0" y="483"/>
                  </a:cubicBezTo>
                  <a:cubicBezTo>
                    <a:pt x="0" y="762"/>
                    <a:pt x="223" y="984"/>
                    <a:pt x="483" y="984"/>
                  </a:cubicBezTo>
                  <a:cubicBezTo>
                    <a:pt x="761" y="984"/>
                    <a:pt x="984" y="762"/>
                    <a:pt x="984" y="483"/>
                  </a:cubicBezTo>
                  <a:cubicBezTo>
                    <a:pt x="984" y="224"/>
                    <a:pt x="761" y="1"/>
                    <a:pt x="4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69"/>
            <p:cNvSpPr/>
            <p:nvPr/>
          </p:nvSpPr>
          <p:spPr>
            <a:xfrm>
              <a:off x="1755684" y="2313146"/>
              <a:ext cx="41321" cy="40580"/>
            </a:xfrm>
            <a:custGeom>
              <a:avLst/>
              <a:gdLst/>
              <a:ahLst/>
              <a:cxnLst/>
              <a:rect l="l" t="t" r="r" b="b"/>
              <a:pathLst>
                <a:path w="1003" h="985" extrusionOk="0">
                  <a:moveTo>
                    <a:pt x="501" y="1"/>
                  </a:moveTo>
                  <a:cubicBezTo>
                    <a:pt x="223" y="1"/>
                    <a:pt x="0" y="224"/>
                    <a:pt x="0" y="483"/>
                  </a:cubicBezTo>
                  <a:cubicBezTo>
                    <a:pt x="0" y="762"/>
                    <a:pt x="223" y="984"/>
                    <a:pt x="501" y="984"/>
                  </a:cubicBezTo>
                  <a:cubicBezTo>
                    <a:pt x="779" y="984"/>
                    <a:pt x="1002" y="762"/>
                    <a:pt x="1002" y="483"/>
                  </a:cubicBezTo>
                  <a:cubicBezTo>
                    <a:pt x="1002" y="224"/>
                    <a:pt x="779" y="1"/>
                    <a:pt x="5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69"/>
            <p:cNvSpPr/>
            <p:nvPr/>
          </p:nvSpPr>
          <p:spPr>
            <a:xfrm>
              <a:off x="1796965" y="2606690"/>
              <a:ext cx="712428" cy="1002912"/>
            </a:xfrm>
            <a:custGeom>
              <a:avLst/>
              <a:gdLst/>
              <a:ahLst/>
              <a:cxnLst/>
              <a:rect l="l" t="t" r="r" b="b"/>
              <a:pathLst>
                <a:path w="17293" h="24344" extrusionOk="0">
                  <a:moveTo>
                    <a:pt x="1484" y="1"/>
                  </a:moveTo>
                  <a:cubicBezTo>
                    <a:pt x="649" y="1"/>
                    <a:pt x="0" y="669"/>
                    <a:pt x="0" y="1485"/>
                  </a:cubicBezTo>
                  <a:lnTo>
                    <a:pt x="0" y="22859"/>
                  </a:lnTo>
                  <a:cubicBezTo>
                    <a:pt x="0" y="23675"/>
                    <a:pt x="649" y="24343"/>
                    <a:pt x="1484" y="24343"/>
                  </a:cubicBezTo>
                  <a:lnTo>
                    <a:pt x="15808" y="24343"/>
                  </a:lnTo>
                  <a:cubicBezTo>
                    <a:pt x="16624" y="24343"/>
                    <a:pt x="17292" y="23675"/>
                    <a:pt x="17292" y="22859"/>
                  </a:cubicBezTo>
                  <a:lnTo>
                    <a:pt x="17292" y="1485"/>
                  </a:lnTo>
                  <a:cubicBezTo>
                    <a:pt x="17292" y="669"/>
                    <a:pt x="16624" y="1"/>
                    <a:pt x="158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69"/>
            <p:cNvSpPr/>
            <p:nvPr/>
          </p:nvSpPr>
          <p:spPr>
            <a:xfrm>
              <a:off x="1796965" y="2796247"/>
              <a:ext cx="550357" cy="813362"/>
            </a:xfrm>
            <a:custGeom>
              <a:avLst/>
              <a:gdLst/>
              <a:ahLst/>
              <a:cxnLst/>
              <a:rect l="l" t="t" r="r" b="b"/>
              <a:pathLst>
                <a:path w="13359" h="19743" extrusionOk="0">
                  <a:moveTo>
                    <a:pt x="0" y="1"/>
                  </a:moveTo>
                  <a:lnTo>
                    <a:pt x="0" y="18258"/>
                  </a:lnTo>
                  <a:cubicBezTo>
                    <a:pt x="0" y="19074"/>
                    <a:pt x="649" y="19742"/>
                    <a:pt x="1484" y="19742"/>
                  </a:cubicBezTo>
                  <a:lnTo>
                    <a:pt x="13359" y="19742"/>
                  </a:lnTo>
                  <a:lnTo>
                    <a:pt x="13359" y="1485"/>
                  </a:lnTo>
                  <a:cubicBezTo>
                    <a:pt x="13359" y="669"/>
                    <a:pt x="12691" y="1"/>
                    <a:pt x="118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69"/>
            <p:cNvSpPr/>
            <p:nvPr/>
          </p:nvSpPr>
          <p:spPr>
            <a:xfrm>
              <a:off x="1796965" y="3689074"/>
              <a:ext cx="56605" cy="56605"/>
            </a:xfrm>
            <a:custGeom>
              <a:avLst/>
              <a:gdLst/>
              <a:ahLst/>
              <a:cxnLst/>
              <a:rect l="l" t="t" r="r" b="b"/>
              <a:pathLst>
                <a:path w="1374" h="1374" extrusionOk="0">
                  <a:moveTo>
                    <a:pt x="687" y="1"/>
                  </a:moveTo>
                  <a:cubicBezTo>
                    <a:pt x="297" y="1"/>
                    <a:pt x="0" y="298"/>
                    <a:pt x="0" y="687"/>
                  </a:cubicBezTo>
                  <a:cubicBezTo>
                    <a:pt x="0" y="1058"/>
                    <a:pt x="297" y="1374"/>
                    <a:pt x="687" y="1374"/>
                  </a:cubicBezTo>
                  <a:cubicBezTo>
                    <a:pt x="1058" y="1374"/>
                    <a:pt x="1373" y="1058"/>
                    <a:pt x="1373" y="687"/>
                  </a:cubicBezTo>
                  <a:cubicBezTo>
                    <a:pt x="1373" y="298"/>
                    <a:pt x="1058" y="1"/>
                    <a:pt x="6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1657;p69"/>
            <p:cNvSpPr/>
            <p:nvPr/>
          </p:nvSpPr>
          <p:spPr>
            <a:xfrm>
              <a:off x="1894031" y="3689074"/>
              <a:ext cx="56605" cy="56605"/>
            </a:xfrm>
            <a:custGeom>
              <a:avLst/>
              <a:gdLst/>
              <a:ahLst/>
              <a:cxnLst/>
              <a:rect l="l" t="t" r="r" b="b"/>
              <a:pathLst>
                <a:path w="1374" h="1374" extrusionOk="0">
                  <a:moveTo>
                    <a:pt x="687" y="1"/>
                  </a:moveTo>
                  <a:cubicBezTo>
                    <a:pt x="297" y="1"/>
                    <a:pt x="0" y="298"/>
                    <a:pt x="0" y="687"/>
                  </a:cubicBezTo>
                  <a:cubicBezTo>
                    <a:pt x="0" y="1058"/>
                    <a:pt x="297" y="1374"/>
                    <a:pt x="687" y="1374"/>
                  </a:cubicBezTo>
                  <a:cubicBezTo>
                    <a:pt x="1058" y="1374"/>
                    <a:pt x="1373" y="1058"/>
                    <a:pt x="1373" y="687"/>
                  </a:cubicBezTo>
                  <a:cubicBezTo>
                    <a:pt x="1373" y="298"/>
                    <a:pt x="1058" y="1"/>
                    <a:pt x="6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69"/>
            <p:cNvSpPr/>
            <p:nvPr/>
          </p:nvSpPr>
          <p:spPr>
            <a:xfrm>
              <a:off x="1991096" y="3689074"/>
              <a:ext cx="56605" cy="56605"/>
            </a:xfrm>
            <a:custGeom>
              <a:avLst/>
              <a:gdLst/>
              <a:ahLst/>
              <a:cxnLst/>
              <a:rect l="l" t="t" r="r" b="b"/>
              <a:pathLst>
                <a:path w="1374" h="1374" extrusionOk="0">
                  <a:moveTo>
                    <a:pt x="687" y="1"/>
                  </a:moveTo>
                  <a:cubicBezTo>
                    <a:pt x="298" y="1"/>
                    <a:pt x="1" y="298"/>
                    <a:pt x="1" y="687"/>
                  </a:cubicBezTo>
                  <a:cubicBezTo>
                    <a:pt x="1" y="1058"/>
                    <a:pt x="298" y="1374"/>
                    <a:pt x="687" y="1374"/>
                  </a:cubicBezTo>
                  <a:cubicBezTo>
                    <a:pt x="1058" y="1374"/>
                    <a:pt x="1374" y="1058"/>
                    <a:pt x="1374" y="687"/>
                  </a:cubicBezTo>
                  <a:cubicBezTo>
                    <a:pt x="1374" y="298"/>
                    <a:pt x="1058" y="1"/>
                    <a:pt x="6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69"/>
            <p:cNvSpPr/>
            <p:nvPr/>
          </p:nvSpPr>
          <p:spPr>
            <a:xfrm>
              <a:off x="2088202" y="3689074"/>
              <a:ext cx="56605" cy="56605"/>
            </a:xfrm>
            <a:custGeom>
              <a:avLst/>
              <a:gdLst/>
              <a:ahLst/>
              <a:cxnLst/>
              <a:rect l="l" t="t" r="r" b="b"/>
              <a:pathLst>
                <a:path w="1374" h="1374" extrusionOk="0">
                  <a:moveTo>
                    <a:pt x="687" y="1"/>
                  </a:moveTo>
                  <a:cubicBezTo>
                    <a:pt x="297" y="1"/>
                    <a:pt x="0" y="298"/>
                    <a:pt x="0" y="687"/>
                  </a:cubicBezTo>
                  <a:cubicBezTo>
                    <a:pt x="0" y="1058"/>
                    <a:pt x="297" y="1374"/>
                    <a:pt x="687" y="1374"/>
                  </a:cubicBezTo>
                  <a:cubicBezTo>
                    <a:pt x="1058" y="1374"/>
                    <a:pt x="1373" y="1058"/>
                    <a:pt x="1373" y="687"/>
                  </a:cubicBezTo>
                  <a:cubicBezTo>
                    <a:pt x="1373" y="298"/>
                    <a:pt x="1058" y="1"/>
                    <a:pt x="6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69"/>
            <p:cNvSpPr/>
            <p:nvPr/>
          </p:nvSpPr>
          <p:spPr>
            <a:xfrm>
              <a:off x="2185268" y="3689074"/>
              <a:ext cx="56605" cy="56605"/>
            </a:xfrm>
            <a:custGeom>
              <a:avLst/>
              <a:gdLst/>
              <a:ahLst/>
              <a:cxnLst/>
              <a:rect l="l" t="t" r="r" b="b"/>
              <a:pathLst>
                <a:path w="1374" h="1374" extrusionOk="0">
                  <a:moveTo>
                    <a:pt x="687" y="1"/>
                  </a:moveTo>
                  <a:cubicBezTo>
                    <a:pt x="297" y="1"/>
                    <a:pt x="1" y="298"/>
                    <a:pt x="1" y="687"/>
                  </a:cubicBezTo>
                  <a:cubicBezTo>
                    <a:pt x="1" y="1058"/>
                    <a:pt x="297" y="1374"/>
                    <a:pt x="687" y="1374"/>
                  </a:cubicBezTo>
                  <a:cubicBezTo>
                    <a:pt x="1058" y="1374"/>
                    <a:pt x="1374" y="1058"/>
                    <a:pt x="1374" y="687"/>
                  </a:cubicBezTo>
                  <a:cubicBezTo>
                    <a:pt x="1374" y="298"/>
                    <a:pt x="1058" y="1"/>
                    <a:pt x="6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69"/>
            <p:cNvSpPr/>
            <p:nvPr/>
          </p:nvSpPr>
          <p:spPr>
            <a:xfrm>
              <a:off x="2282333" y="3689074"/>
              <a:ext cx="56605" cy="56605"/>
            </a:xfrm>
            <a:custGeom>
              <a:avLst/>
              <a:gdLst/>
              <a:ahLst/>
              <a:cxnLst/>
              <a:rect l="l" t="t" r="r" b="b"/>
              <a:pathLst>
                <a:path w="1374" h="1374" extrusionOk="0">
                  <a:moveTo>
                    <a:pt x="687" y="1"/>
                  </a:moveTo>
                  <a:cubicBezTo>
                    <a:pt x="298" y="1"/>
                    <a:pt x="1" y="298"/>
                    <a:pt x="1" y="687"/>
                  </a:cubicBezTo>
                  <a:cubicBezTo>
                    <a:pt x="1" y="1058"/>
                    <a:pt x="298" y="1374"/>
                    <a:pt x="687" y="1374"/>
                  </a:cubicBezTo>
                  <a:cubicBezTo>
                    <a:pt x="1058" y="1374"/>
                    <a:pt x="1374" y="1058"/>
                    <a:pt x="1374" y="687"/>
                  </a:cubicBezTo>
                  <a:cubicBezTo>
                    <a:pt x="1374" y="298"/>
                    <a:pt x="1058" y="1"/>
                    <a:pt x="6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69"/>
            <p:cNvSpPr/>
            <p:nvPr/>
          </p:nvSpPr>
          <p:spPr>
            <a:xfrm>
              <a:off x="2379440" y="3689074"/>
              <a:ext cx="56605" cy="56605"/>
            </a:xfrm>
            <a:custGeom>
              <a:avLst/>
              <a:gdLst/>
              <a:ahLst/>
              <a:cxnLst/>
              <a:rect l="l" t="t" r="r" b="b"/>
              <a:pathLst>
                <a:path w="1374" h="1374" extrusionOk="0">
                  <a:moveTo>
                    <a:pt x="687" y="1"/>
                  </a:moveTo>
                  <a:cubicBezTo>
                    <a:pt x="297" y="1"/>
                    <a:pt x="0" y="298"/>
                    <a:pt x="0" y="687"/>
                  </a:cubicBezTo>
                  <a:cubicBezTo>
                    <a:pt x="0" y="1058"/>
                    <a:pt x="297" y="1374"/>
                    <a:pt x="687" y="1374"/>
                  </a:cubicBezTo>
                  <a:cubicBezTo>
                    <a:pt x="1058" y="1374"/>
                    <a:pt x="1373" y="1058"/>
                    <a:pt x="1373" y="687"/>
                  </a:cubicBezTo>
                  <a:cubicBezTo>
                    <a:pt x="1373" y="298"/>
                    <a:pt x="1058" y="1"/>
                    <a:pt x="6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69"/>
            <p:cNvSpPr/>
            <p:nvPr/>
          </p:nvSpPr>
          <p:spPr>
            <a:xfrm>
              <a:off x="2476505" y="3689074"/>
              <a:ext cx="56605" cy="56605"/>
            </a:xfrm>
            <a:custGeom>
              <a:avLst/>
              <a:gdLst/>
              <a:ahLst/>
              <a:cxnLst/>
              <a:rect l="l" t="t" r="r" b="b"/>
              <a:pathLst>
                <a:path w="1374" h="1374" extrusionOk="0">
                  <a:moveTo>
                    <a:pt x="687" y="1"/>
                  </a:moveTo>
                  <a:cubicBezTo>
                    <a:pt x="297" y="1"/>
                    <a:pt x="1" y="298"/>
                    <a:pt x="1" y="687"/>
                  </a:cubicBezTo>
                  <a:cubicBezTo>
                    <a:pt x="1" y="1058"/>
                    <a:pt x="297" y="1374"/>
                    <a:pt x="687" y="1374"/>
                  </a:cubicBezTo>
                  <a:cubicBezTo>
                    <a:pt x="1058" y="1374"/>
                    <a:pt x="1374" y="1058"/>
                    <a:pt x="1374" y="687"/>
                  </a:cubicBezTo>
                  <a:cubicBezTo>
                    <a:pt x="1374" y="298"/>
                    <a:pt x="1058" y="1"/>
                    <a:pt x="6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69"/>
            <p:cNvSpPr/>
            <p:nvPr/>
          </p:nvSpPr>
          <p:spPr>
            <a:xfrm>
              <a:off x="2366421" y="3366525"/>
              <a:ext cx="87174" cy="227039"/>
            </a:xfrm>
            <a:custGeom>
              <a:avLst/>
              <a:gdLst/>
              <a:ahLst/>
              <a:cxnLst/>
              <a:rect l="l" t="t" r="r" b="b"/>
              <a:pathLst>
                <a:path w="2116" h="5511" extrusionOk="0">
                  <a:moveTo>
                    <a:pt x="1" y="0"/>
                  </a:moveTo>
                  <a:lnTo>
                    <a:pt x="520" y="5511"/>
                  </a:lnTo>
                  <a:lnTo>
                    <a:pt x="1634" y="5511"/>
                  </a:lnTo>
                  <a:lnTo>
                    <a:pt x="211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69"/>
            <p:cNvSpPr/>
            <p:nvPr/>
          </p:nvSpPr>
          <p:spPr>
            <a:xfrm>
              <a:off x="2632444" y="3366525"/>
              <a:ext cx="87174" cy="227039"/>
            </a:xfrm>
            <a:custGeom>
              <a:avLst/>
              <a:gdLst/>
              <a:ahLst/>
              <a:cxnLst/>
              <a:rect l="l" t="t" r="r" b="b"/>
              <a:pathLst>
                <a:path w="2116" h="5511" extrusionOk="0">
                  <a:moveTo>
                    <a:pt x="1" y="0"/>
                  </a:moveTo>
                  <a:lnTo>
                    <a:pt x="520" y="5511"/>
                  </a:lnTo>
                  <a:lnTo>
                    <a:pt x="1652" y="5511"/>
                  </a:lnTo>
                  <a:lnTo>
                    <a:pt x="211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69"/>
            <p:cNvSpPr/>
            <p:nvPr/>
          </p:nvSpPr>
          <p:spPr>
            <a:xfrm>
              <a:off x="2918325" y="3366525"/>
              <a:ext cx="87174" cy="227039"/>
            </a:xfrm>
            <a:custGeom>
              <a:avLst/>
              <a:gdLst/>
              <a:ahLst/>
              <a:cxnLst/>
              <a:rect l="l" t="t" r="r" b="b"/>
              <a:pathLst>
                <a:path w="2116" h="5511" extrusionOk="0">
                  <a:moveTo>
                    <a:pt x="1" y="0"/>
                  </a:moveTo>
                  <a:lnTo>
                    <a:pt x="520" y="5511"/>
                  </a:lnTo>
                  <a:lnTo>
                    <a:pt x="1634" y="5511"/>
                  </a:lnTo>
                  <a:lnTo>
                    <a:pt x="211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69"/>
            <p:cNvSpPr/>
            <p:nvPr/>
          </p:nvSpPr>
          <p:spPr>
            <a:xfrm>
              <a:off x="2614852" y="2917826"/>
              <a:ext cx="432697" cy="232395"/>
            </a:xfrm>
            <a:custGeom>
              <a:avLst/>
              <a:gdLst/>
              <a:ahLst/>
              <a:cxnLst/>
              <a:rect l="l" t="t" r="r" b="b"/>
              <a:pathLst>
                <a:path w="10503" h="5641" fill="none" extrusionOk="0">
                  <a:moveTo>
                    <a:pt x="1" y="0"/>
                  </a:moveTo>
                  <a:lnTo>
                    <a:pt x="8666" y="0"/>
                  </a:lnTo>
                  <a:cubicBezTo>
                    <a:pt x="9686" y="0"/>
                    <a:pt x="10502" y="835"/>
                    <a:pt x="10502" y="1837"/>
                  </a:cubicBezTo>
                  <a:lnTo>
                    <a:pt x="10502" y="5640"/>
                  </a:lnTo>
                </a:path>
              </a:pathLst>
            </a:custGeom>
            <a:noFill/>
            <a:ln w="17625" cap="flat" cmpd="sng">
              <a:solidFill>
                <a:schemeClr val="lt1"/>
              </a:solidFill>
              <a:prstDash val="solid"/>
              <a:miter lim="1855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69"/>
            <p:cNvSpPr/>
            <p:nvPr/>
          </p:nvSpPr>
          <p:spPr>
            <a:xfrm>
              <a:off x="2292303" y="2544767"/>
              <a:ext cx="595469" cy="626820"/>
            </a:xfrm>
            <a:custGeom>
              <a:avLst/>
              <a:gdLst/>
              <a:ahLst/>
              <a:cxnLst/>
              <a:rect l="l" t="t" r="r" b="b"/>
              <a:pathLst>
                <a:path w="14454" h="15215" extrusionOk="0">
                  <a:moveTo>
                    <a:pt x="3618" y="1"/>
                  </a:moveTo>
                  <a:cubicBezTo>
                    <a:pt x="1614" y="1"/>
                    <a:pt x="0" y="1615"/>
                    <a:pt x="0" y="3619"/>
                  </a:cubicBezTo>
                  <a:lnTo>
                    <a:pt x="0" y="15215"/>
                  </a:lnTo>
                  <a:lnTo>
                    <a:pt x="14454" y="15215"/>
                  </a:lnTo>
                  <a:lnTo>
                    <a:pt x="14454" y="3359"/>
                  </a:lnTo>
                  <a:cubicBezTo>
                    <a:pt x="14454" y="2301"/>
                    <a:pt x="13971" y="1374"/>
                    <a:pt x="13211" y="761"/>
                  </a:cubicBezTo>
                  <a:cubicBezTo>
                    <a:pt x="12635" y="279"/>
                    <a:pt x="11893" y="1"/>
                    <a:pt x="110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69"/>
            <p:cNvSpPr/>
            <p:nvPr/>
          </p:nvSpPr>
          <p:spPr>
            <a:xfrm>
              <a:off x="2516262" y="2576120"/>
              <a:ext cx="371519" cy="595469"/>
            </a:xfrm>
            <a:custGeom>
              <a:avLst/>
              <a:gdLst/>
              <a:ahLst/>
              <a:cxnLst/>
              <a:rect l="l" t="t" r="r" b="b"/>
              <a:pathLst>
                <a:path w="9018" h="14454" extrusionOk="0">
                  <a:moveTo>
                    <a:pt x="3600" y="0"/>
                  </a:moveTo>
                  <a:cubicBezTo>
                    <a:pt x="1615" y="0"/>
                    <a:pt x="0" y="1615"/>
                    <a:pt x="0" y="3618"/>
                  </a:cubicBezTo>
                  <a:lnTo>
                    <a:pt x="0" y="14454"/>
                  </a:lnTo>
                  <a:lnTo>
                    <a:pt x="9018" y="14454"/>
                  </a:lnTo>
                  <a:lnTo>
                    <a:pt x="9018" y="2598"/>
                  </a:lnTo>
                  <a:cubicBezTo>
                    <a:pt x="9018" y="1540"/>
                    <a:pt x="8535" y="613"/>
                    <a:pt x="7775" y="0"/>
                  </a:cubicBezTo>
                  <a:close/>
                </a:path>
              </a:pathLst>
            </a:custGeom>
            <a:solidFill>
              <a:srgbClr val="121212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69"/>
            <p:cNvSpPr/>
            <p:nvPr/>
          </p:nvSpPr>
          <p:spPr>
            <a:xfrm>
              <a:off x="2316735" y="2595978"/>
              <a:ext cx="164378" cy="522879"/>
            </a:xfrm>
            <a:custGeom>
              <a:avLst/>
              <a:gdLst/>
              <a:ahLst/>
              <a:cxnLst/>
              <a:rect l="l" t="t" r="r" b="b"/>
              <a:pathLst>
                <a:path w="3990" h="12692" extrusionOk="0">
                  <a:moveTo>
                    <a:pt x="1986" y="1"/>
                  </a:moveTo>
                  <a:cubicBezTo>
                    <a:pt x="891" y="1"/>
                    <a:pt x="1" y="891"/>
                    <a:pt x="1" y="1986"/>
                  </a:cubicBezTo>
                  <a:lnTo>
                    <a:pt x="1" y="10688"/>
                  </a:lnTo>
                  <a:cubicBezTo>
                    <a:pt x="1" y="11801"/>
                    <a:pt x="891" y="12692"/>
                    <a:pt x="1986" y="12692"/>
                  </a:cubicBezTo>
                  <a:cubicBezTo>
                    <a:pt x="3099" y="12692"/>
                    <a:pt x="3990" y="11801"/>
                    <a:pt x="3990" y="10688"/>
                  </a:cubicBezTo>
                  <a:lnTo>
                    <a:pt x="3990" y="1986"/>
                  </a:lnTo>
                  <a:cubicBezTo>
                    <a:pt x="3990" y="891"/>
                    <a:pt x="3099" y="1"/>
                    <a:pt x="1986" y="1"/>
                  </a:cubicBezTo>
                  <a:close/>
                </a:path>
              </a:pathLst>
            </a:custGeom>
            <a:solidFill>
              <a:srgbClr val="121212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69"/>
            <p:cNvSpPr/>
            <p:nvPr/>
          </p:nvSpPr>
          <p:spPr>
            <a:xfrm>
              <a:off x="2292303" y="3150189"/>
              <a:ext cx="837792" cy="244631"/>
            </a:xfrm>
            <a:custGeom>
              <a:avLst/>
              <a:gdLst/>
              <a:ahLst/>
              <a:cxnLst/>
              <a:rect l="l" t="t" r="r" b="b"/>
              <a:pathLst>
                <a:path w="20336" h="5938" extrusionOk="0">
                  <a:moveTo>
                    <a:pt x="0" y="0"/>
                  </a:moveTo>
                  <a:lnTo>
                    <a:pt x="0" y="2802"/>
                  </a:lnTo>
                  <a:cubicBezTo>
                    <a:pt x="0" y="4528"/>
                    <a:pt x="1410" y="5938"/>
                    <a:pt x="3154" y="5938"/>
                  </a:cubicBezTo>
                  <a:lnTo>
                    <a:pt x="17367" y="5938"/>
                  </a:lnTo>
                  <a:cubicBezTo>
                    <a:pt x="18999" y="5938"/>
                    <a:pt x="20335" y="4620"/>
                    <a:pt x="20335" y="2969"/>
                  </a:cubicBezTo>
                  <a:cubicBezTo>
                    <a:pt x="20335" y="1336"/>
                    <a:pt x="18999" y="0"/>
                    <a:pt x="173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69"/>
            <p:cNvSpPr/>
            <p:nvPr/>
          </p:nvSpPr>
          <p:spPr>
            <a:xfrm>
              <a:off x="2325139" y="3181541"/>
              <a:ext cx="394466" cy="169734"/>
            </a:xfrm>
            <a:custGeom>
              <a:avLst/>
              <a:gdLst/>
              <a:ahLst/>
              <a:cxnLst/>
              <a:rect l="l" t="t" r="r" b="b"/>
              <a:pathLst>
                <a:path w="9575" h="4120" extrusionOk="0">
                  <a:moveTo>
                    <a:pt x="1" y="0"/>
                  </a:moveTo>
                  <a:lnTo>
                    <a:pt x="1" y="2022"/>
                  </a:lnTo>
                  <a:cubicBezTo>
                    <a:pt x="1" y="3173"/>
                    <a:pt x="947" y="4119"/>
                    <a:pt x="2098" y="4119"/>
                  </a:cubicBezTo>
                  <a:lnTo>
                    <a:pt x="7515" y="4119"/>
                  </a:lnTo>
                  <a:cubicBezTo>
                    <a:pt x="8666" y="4119"/>
                    <a:pt x="9575" y="3191"/>
                    <a:pt x="9575" y="2060"/>
                  </a:cubicBezTo>
                  <a:cubicBezTo>
                    <a:pt x="9575" y="909"/>
                    <a:pt x="8666" y="0"/>
                    <a:pt x="7515" y="0"/>
                  </a:cubicBezTo>
                  <a:close/>
                </a:path>
              </a:pathLst>
            </a:custGeom>
            <a:solidFill>
              <a:srgbClr val="121212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69"/>
            <p:cNvSpPr/>
            <p:nvPr/>
          </p:nvSpPr>
          <p:spPr>
            <a:xfrm>
              <a:off x="2292303" y="2917826"/>
              <a:ext cx="433439" cy="232395"/>
            </a:xfrm>
            <a:custGeom>
              <a:avLst/>
              <a:gdLst/>
              <a:ahLst/>
              <a:cxnLst/>
              <a:rect l="l" t="t" r="r" b="b"/>
              <a:pathLst>
                <a:path w="10521" h="5641" fill="none" extrusionOk="0">
                  <a:moveTo>
                    <a:pt x="0" y="0"/>
                  </a:moveTo>
                  <a:lnTo>
                    <a:pt x="8683" y="0"/>
                  </a:lnTo>
                  <a:cubicBezTo>
                    <a:pt x="9685" y="0"/>
                    <a:pt x="10520" y="835"/>
                    <a:pt x="10520" y="1837"/>
                  </a:cubicBezTo>
                  <a:lnTo>
                    <a:pt x="10520" y="5640"/>
                  </a:lnTo>
                </a:path>
              </a:pathLst>
            </a:custGeom>
            <a:noFill/>
            <a:ln w="17625" cap="flat" cmpd="sng">
              <a:solidFill>
                <a:schemeClr val="lt1"/>
              </a:solidFill>
              <a:prstDash val="solid"/>
              <a:miter lim="1855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69"/>
            <p:cNvSpPr/>
            <p:nvPr/>
          </p:nvSpPr>
          <p:spPr>
            <a:xfrm>
              <a:off x="1799231" y="3536225"/>
              <a:ext cx="1221547" cy="74156"/>
            </a:xfrm>
            <a:custGeom>
              <a:avLst/>
              <a:gdLst/>
              <a:ahLst/>
              <a:cxnLst/>
              <a:rect l="l" t="t" r="r" b="b"/>
              <a:pathLst>
                <a:path w="29651" h="1800" extrusionOk="0">
                  <a:moveTo>
                    <a:pt x="891" y="0"/>
                  </a:moveTo>
                  <a:cubicBezTo>
                    <a:pt x="390" y="0"/>
                    <a:pt x="1" y="408"/>
                    <a:pt x="1" y="891"/>
                  </a:cubicBezTo>
                  <a:cubicBezTo>
                    <a:pt x="1" y="1392"/>
                    <a:pt x="390" y="1800"/>
                    <a:pt x="891" y="1800"/>
                  </a:cubicBezTo>
                  <a:lnTo>
                    <a:pt x="28759" y="1800"/>
                  </a:lnTo>
                  <a:cubicBezTo>
                    <a:pt x="29242" y="1800"/>
                    <a:pt x="29650" y="1392"/>
                    <a:pt x="29650" y="891"/>
                  </a:cubicBezTo>
                  <a:cubicBezTo>
                    <a:pt x="29650" y="408"/>
                    <a:pt x="29242" y="0"/>
                    <a:pt x="287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75" name="Google Shape;1675;p69"/>
          <p:cNvSpPr/>
          <p:nvPr/>
        </p:nvSpPr>
        <p:spPr>
          <a:xfrm>
            <a:off x="4867174" y="1706375"/>
            <a:ext cx="3377700" cy="25971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76" name="Google Shape;1676;p69"/>
          <p:cNvGrpSpPr/>
          <p:nvPr/>
        </p:nvGrpSpPr>
        <p:grpSpPr>
          <a:xfrm>
            <a:off x="5529446" y="2089538"/>
            <a:ext cx="2053176" cy="1893422"/>
            <a:chOff x="1196421" y="1641780"/>
            <a:chExt cx="2551480" cy="2352954"/>
          </a:xfrm>
        </p:grpSpPr>
        <p:sp>
          <p:nvSpPr>
            <p:cNvPr id="1677" name="Google Shape;1677;p69"/>
            <p:cNvSpPr/>
            <p:nvPr/>
          </p:nvSpPr>
          <p:spPr>
            <a:xfrm flipH="1">
              <a:off x="2851918" y="3373200"/>
              <a:ext cx="862582" cy="171423"/>
            </a:xfrm>
            <a:custGeom>
              <a:avLst/>
              <a:gdLst/>
              <a:ahLst/>
              <a:cxnLst/>
              <a:rect l="l" t="t" r="r" b="b"/>
              <a:pathLst>
                <a:path w="48115" h="13036" extrusionOk="0">
                  <a:moveTo>
                    <a:pt x="24040" y="1"/>
                  </a:moveTo>
                  <a:cubicBezTo>
                    <a:pt x="10765" y="1"/>
                    <a:pt x="1" y="2924"/>
                    <a:pt x="1" y="6501"/>
                  </a:cubicBezTo>
                  <a:cubicBezTo>
                    <a:pt x="1" y="10112"/>
                    <a:pt x="10765" y="13035"/>
                    <a:pt x="24040" y="13035"/>
                  </a:cubicBezTo>
                  <a:cubicBezTo>
                    <a:pt x="37350" y="13035"/>
                    <a:pt x="48115" y="10112"/>
                    <a:pt x="48115" y="6501"/>
                  </a:cubicBezTo>
                  <a:cubicBezTo>
                    <a:pt x="48115" y="2924"/>
                    <a:pt x="37350" y="1"/>
                    <a:pt x="240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69"/>
            <p:cNvSpPr/>
            <p:nvPr/>
          </p:nvSpPr>
          <p:spPr>
            <a:xfrm flipH="1">
              <a:off x="1196421" y="3794925"/>
              <a:ext cx="1507202" cy="199809"/>
            </a:xfrm>
            <a:custGeom>
              <a:avLst/>
              <a:gdLst/>
              <a:ahLst/>
              <a:cxnLst/>
              <a:rect l="l" t="t" r="r" b="b"/>
              <a:pathLst>
                <a:path w="48115" h="13036" extrusionOk="0">
                  <a:moveTo>
                    <a:pt x="24040" y="1"/>
                  </a:moveTo>
                  <a:cubicBezTo>
                    <a:pt x="10765" y="1"/>
                    <a:pt x="1" y="2924"/>
                    <a:pt x="1" y="6501"/>
                  </a:cubicBezTo>
                  <a:cubicBezTo>
                    <a:pt x="1" y="10112"/>
                    <a:pt x="10765" y="13035"/>
                    <a:pt x="24040" y="13035"/>
                  </a:cubicBezTo>
                  <a:cubicBezTo>
                    <a:pt x="37350" y="13035"/>
                    <a:pt x="48115" y="10112"/>
                    <a:pt x="48115" y="6501"/>
                  </a:cubicBezTo>
                  <a:cubicBezTo>
                    <a:pt x="48115" y="2924"/>
                    <a:pt x="37350" y="1"/>
                    <a:pt x="240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69"/>
            <p:cNvSpPr/>
            <p:nvPr/>
          </p:nvSpPr>
          <p:spPr>
            <a:xfrm flipH="1">
              <a:off x="1601856" y="2134257"/>
              <a:ext cx="145872" cy="143850"/>
            </a:xfrm>
            <a:custGeom>
              <a:avLst/>
              <a:gdLst/>
              <a:ahLst/>
              <a:cxnLst/>
              <a:rect l="l" t="t" r="r" b="b"/>
              <a:pathLst>
                <a:path w="8873" h="8750" extrusionOk="0">
                  <a:moveTo>
                    <a:pt x="6000" y="1"/>
                  </a:moveTo>
                  <a:lnTo>
                    <a:pt x="3018" y="2037"/>
                  </a:lnTo>
                  <a:lnTo>
                    <a:pt x="0" y="4110"/>
                  </a:lnTo>
                  <a:lnTo>
                    <a:pt x="0" y="8400"/>
                  </a:lnTo>
                  <a:lnTo>
                    <a:pt x="0" y="8728"/>
                  </a:lnTo>
                  <a:cubicBezTo>
                    <a:pt x="0" y="8742"/>
                    <a:pt x="42" y="8749"/>
                    <a:pt x="118" y="8749"/>
                  </a:cubicBezTo>
                  <a:cubicBezTo>
                    <a:pt x="1169" y="8749"/>
                    <a:pt x="8872" y="7455"/>
                    <a:pt x="8872" y="7455"/>
                  </a:cubicBezTo>
                  <a:lnTo>
                    <a:pt x="8363" y="1564"/>
                  </a:lnTo>
                  <a:lnTo>
                    <a:pt x="6000" y="1"/>
                  </a:lnTo>
                  <a:close/>
                </a:path>
              </a:pathLst>
            </a:custGeom>
            <a:solidFill>
              <a:srgbClr val="FFAB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69"/>
            <p:cNvSpPr/>
            <p:nvPr/>
          </p:nvSpPr>
          <p:spPr>
            <a:xfrm flipH="1">
              <a:off x="2728670" y="2002145"/>
              <a:ext cx="75328" cy="51753"/>
            </a:xfrm>
            <a:custGeom>
              <a:avLst/>
              <a:gdLst/>
              <a:ahLst/>
              <a:cxnLst/>
              <a:rect l="l" t="t" r="r" b="b"/>
              <a:pathLst>
                <a:path w="4582" h="3148" extrusionOk="0">
                  <a:moveTo>
                    <a:pt x="1863" y="1"/>
                  </a:moveTo>
                  <a:cubicBezTo>
                    <a:pt x="634" y="1"/>
                    <a:pt x="0" y="3147"/>
                    <a:pt x="0" y="3147"/>
                  </a:cubicBezTo>
                  <a:cubicBezTo>
                    <a:pt x="0" y="3147"/>
                    <a:pt x="4582" y="2566"/>
                    <a:pt x="2764" y="529"/>
                  </a:cubicBezTo>
                  <a:cubicBezTo>
                    <a:pt x="2435" y="154"/>
                    <a:pt x="2134" y="1"/>
                    <a:pt x="186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69"/>
            <p:cNvSpPr/>
            <p:nvPr/>
          </p:nvSpPr>
          <p:spPr>
            <a:xfrm flipH="1">
              <a:off x="3415681" y="1741949"/>
              <a:ext cx="76364" cy="226691"/>
            </a:xfrm>
            <a:custGeom>
              <a:avLst/>
              <a:gdLst/>
              <a:ahLst/>
              <a:cxnLst/>
              <a:rect l="l" t="t" r="r" b="b"/>
              <a:pathLst>
                <a:path w="4645" h="13789" extrusionOk="0">
                  <a:moveTo>
                    <a:pt x="605" y="1"/>
                  </a:moveTo>
                  <a:cubicBezTo>
                    <a:pt x="565" y="1"/>
                    <a:pt x="525" y="21"/>
                    <a:pt x="509" y="66"/>
                  </a:cubicBezTo>
                  <a:cubicBezTo>
                    <a:pt x="109" y="976"/>
                    <a:pt x="37" y="2030"/>
                    <a:pt x="0" y="3012"/>
                  </a:cubicBezTo>
                  <a:cubicBezTo>
                    <a:pt x="0" y="3957"/>
                    <a:pt x="73" y="4903"/>
                    <a:pt x="291" y="5848"/>
                  </a:cubicBezTo>
                  <a:cubicBezTo>
                    <a:pt x="691" y="7739"/>
                    <a:pt x="1564" y="9448"/>
                    <a:pt x="2582" y="11084"/>
                  </a:cubicBezTo>
                  <a:cubicBezTo>
                    <a:pt x="2873" y="11557"/>
                    <a:pt x="3164" y="12029"/>
                    <a:pt x="3491" y="12502"/>
                  </a:cubicBezTo>
                  <a:cubicBezTo>
                    <a:pt x="3673" y="12757"/>
                    <a:pt x="3818" y="13011"/>
                    <a:pt x="4000" y="13229"/>
                  </a:cubicBezTo>
                  <a:cubicBezTo>
                    <a:pt x="4146" y="13447"/>
                    <a:pt x="4255" y="13666"/>
                    <a:pt x="4509" y="13775"/>
                  </a:cubicBezTo>
                  <a:cubicBezTo>
                    <a:pt x="4519" y="13784"/>
                    <a:pt x="4534" y="13789"/>
                    <a:pt x="4550" y="13789"/>
                  </a:cubicBezTo>
                  <a:cubicBezTo>
                    <a:pt x="4594" y="13789"/>
                    <a:pt x="4645" y="13755"/>
                    <a:pt x="4618" y="13702"/>
                  </a:cubicBezTo>
                  <a:cubicBezTo>
                    <a:pt x="4618" y="13411"/>
                    <a:pt x="4436" y="13229"/>
                    <a:pt x="4291" y="13011"/>
                  </a:cubicBezTo>
                  <a:cubicBezTo>
                    <a:pt x="4109" y="12757"/>
                    <a:pt x="3927" y="12466"/>
                    <a:pt x="3746" y="12211"/>
                  </a:cubicBezTo>
                  <a:cubicBezTo>
                    <a:pt x="3418" y="11702"/>
                    <a:pt x="3091" y="11193"/>
                    <a:pt x="2764" y="10684"/>
                  </a:cubicBezTo>
                  <a:cubicBezTo>
                    <a:pt x="2146" y="9630"/>
                    <a:pt x="1528" y="8539"/>
                    <a:pt x="1091" y="7411"/>
                  </a:cubicBezTo>
                  <a:cubicBezTo>
                    <a:pt x="691" y="6284"/>
                    <a:pt x="473" y="5084"/>
                    <a:pt x="400" y="3884"/>
                  </a:cubicBezTo>
                  <a:cubicBezTo>
                    <a:pt x="328" y="2612"/>
                    <a:pt x="546" y="1376"/>
                    <a:pt x="691" y="103"/>
                  </a:cubicBezTo>
                  <a:cubicBezTo>
                    <a:pt x="712" y="39"/>
                    <a:pt x="660" y="1"/>
                    <a:pt x="60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69"/>
            <p:cNvSpPr/>
            <p:nvPr/>
          </p:nvSpPr>
          <p:spPr>
            <a:xfrm flipH="1">
              <a:off x="3472301" y="1844304"/>
              <a:ext cx="75608" cy="42382"/>
            </a:xfrm>
            <a:custGeom>
              <a:avLst/>
              <a:gdLst/>
              <a:ahLst/>
              <a:cxnLst/>
              <a:rect l="l" t="t" r="r" b="b"/>
              <a:pathLst>
                <a:path w="4599" h="2578" extrusionOk="0">
                  <a:moveTo>
                    <a:pt x="625" y="1"/>
                  </a:moveTo>
                  <a:cubicBezTo>
                    <a:pt x="237" y="1"/>
                    <a:pt x="1" y="237"/>
                    <a:pt x="53" y="858"/>
                  </a:cubicBezTo>
                  <a:cubicBezTo>
                    <a:pt x="171" y="2257"/>
                    <a:pt x="1497" y="2578"/>
                    <a:pt x="2686" y="2578"/>
                  </a:cubicBezTo>
                  <a:cubicBezTo>
                    <a:pt x="3691" y="2578"/>
                    <a:pt x="4598" y="2349"/>
                    <a:pt x="4598" y="2349"/>
                  </a:cubicBezTo>
                  <a:cubicBezTo>
                    <a:pt x="4598" y="2349"/>
                    <a:pt x="1852" y="1"/>
                    <a:pt x="62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69"/>
            <p:cNvSpPr/>
            <p:nvPr/>
          </p:nvSpPr>
          <p:spPr>
            <a:xfrm flipH="1">
              <a:off x="3357533" y="1839125"/>
              <a:ext cx="96486" cy="78468"/>
            </a:xfrm>
            <a:custGeom>
              <a:avLst/>
              <a:gdLst/>
              <a:ahLst/>
              <a:cxnLst/>
              <a:rect l="l" t="t" r="r" b="b"/>
              <a:pathLst>
                <a:path w="5869" h="4773" extrusionOk="0">
                  <a:moveTo>
                    <a:pt x="2155" y="0"/>
                  </a:moveTo>
                  <a:cubicBezTo>
                    <a:pt x="1" y="0"/>
                    <a:pt x="451" y="4773"/>
                    <a:pt x="451" y="4773"/>
                  </a:cubicBezTo>
                  <a:cubicBezTo>
                    <a:pt x="451" y="4773"/>
                    <a:pt x="5869" y="1319"/>
                    <a:pt x="2887" y="155"/>
                  </a:cubicBezTo>
                  <a:cubicBezTo>
                    <a:pt x="2614" y="49"/>
                    <a:pt x="2371" y="0"/>
                    <a:pt x="215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69"/>
            <p:cNvSpPr/>
            <p:nvPr/>
          </p:nvSpPr>
          <p:spPr>
            <a:xfrm flipH="1">
              <a:off x="3487853" y="1745335"/>
              <a:ext cx="78320" cy="49123"/>
            </a:xfrm>
            <a:custGeom>
              <a:avLst/>
              <a:gdLst/>
              <a:ahLst/>
              <a:cxnLst/>
              <a:rect l="l" t="t" r="r" b="b"/>
              <a:pathLst>
                <a:path w="4764" h="2988" extrusionOk="0">
                  <a:moveTo>
                    <a:pt x="2790" y="0"/>
                  </a:moveTo>
                  <a:cubicBezTo>
                    <a:pt x="2506" y="0"/>
                    <a:pt x="2194" y="150"/>
                    <a:pt x="1855" y="515"/>
                  </a:cubicBezTo>
                  <a:cubicBezTo>
                    <a:pt x="1" y="2551"/>
                    <a:pt x="4764" y="2988"/>
                    <a:pt x="4764" y="2988"/>
                  </a:cubicBezTo>
                  <a:cubicBezTo>
                    <a:pt x="4764" y="2988"/>
                    <a:pt x="4060" y="0"/>
                    <a:pt x="279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69"/>
            <p:cNvSpPr/>
            <p:nvPr/>
          </p:nvSpPr>
          <p:spPr>
            <a:xfrm flipH="1">
              <a:off x="3424477" y="1641780"/>
              <a:ext cx="96256" cy="39703"/>
            </a:xfrm>
            <a:custGeom>
              <a:avLst/>
              <a:gdLst/>
              <a:ahLst/>
              <a:cxnLst/>
              <a:rect l="l" t="t" r="r" b="b"/>
              <a:pathLst>
                <a:path w="5855" h="2415" extrusionOk="0">
                  <a:moveTo>
                    <a:pt x="1926" y="1"/>
                  </a:moveTo>
                  <a:cubicBezTo>
                    <a:pt x="1819" y="1"/>
                    <a:pt x="1699" y="5"/>
                    <a:pt x="1564" y="14"/>
                  </a:cubicBezTo>
                  <a:cubicBezTo>
                    <a:pt x="0" y="124"/>
                    <a:pt x="218" y="1251"/>
                    <a:pt x="364" y="1360"/>
                  </a:cubicBezTo>
                  <a:cubicBezTo>
                    <a:pt x="764" y="1760"/>
                    <a:pt x="4545" y="2414"/>
                    <a:pt x="4545" y="2414"/>
                  </a:cubicBezTo>
                  <a:cubicBezTo>
                    <a:pt x="4545" y="2414"/>
                    <a:pt x="5236" y="2232"/>
                    <a:pt x="5563" y="2232"/>
                  </a:cubicBezTo>
                  <a:cubicBezTo>
                    <a:pt x="5854" y="2232"/>
                    <a:pt x="5818" y="1142"/>
                    <a:pt x="5636" y="633"/>
                  </a:cubicBezTo>
                  <a:cubicBezTo>
                    <a:pt x="5546" y="317"/>
                    <a:pt x="5273" y="211"/>
                    <a:pt x="4801" y="211"/>
                  </a:cubicBezTo>
                  <a:cubicBezTo>
                    <a:pt x="4513" y="211"/>
                    <a:pt x="4150" y="250"/>
                    <a:pt x="3709" y="305"/>
                  </a:cubicBezTo>
                  <a:cubicBezTo>
                    <a:pt x="3555" y="330"/>
                    <a:pt x="3432" y="341"/>
                    <a:pt x="3330" y="341"/>
                  </a:cubicBezTo>
                  <a:cubicBezTo>
                    <a:pt x="2756" y="341"/>
                    <a:pt x="2877" y="1"/>
                    <a:pt x="192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69"/>
            <p:cNvSpPr/>
            <p:nvPr/>
          </p:nvSpPr>
          <p:spPr>
            <a:xfrm flipH="1">
              <a:off x="3453181" y="1661343"/>
              <a:ext cx="144705" cy="63047"/>
            </a:xfrm>
            <a:custGeom>
              <a:avLst/>
              <a:gdLst/>
              <a:ahLst/>
              <a:cxnLst/>
              <a:rect l="l" t="t" r="r" b="b"/>
              <a:pathLst>
                <a:path w="8802" h="3835" extrusionOk="0">
                  <a:moveTo>
                    <a:pt x="4607" y="0"/>
                  </a:moveTo>
                  <a:cubicBezTo>
                    <a:pt x="3690" y="0"/>
                    <a:pt x="2737" y="147"/>
                    <a:pt x="2002" y="606"/>
                  </a:cubicBezTo>
                  <a:cubicBezTo>
                    <a:pt x="0" y="1833"/>
                    <a:pt x="1783" y="3834"/>
                    <a:pt x="3939" y="3834"/>
                  </a:cubicBezTo>
                  <a:cubicBezTo>
                    <a:pt x="4211" y="3834"/>
                    <a:pt x="4489" y="3802"/>
                    <a:pt x="4766" y="3733"/>
                  </a:cubicBezTo>
                  <a:cubicBezTo>
                    <a:pt x="7202" y="3115"/>
                    <a:pt x="8802" y="1952"/>
                    <a:pt x="8802" y="1952"/>
                  </a:cubicBezTo>
                  <a:lnTo>
                    <a:pt x="7747" y="461"/>
                  </a:lnTo>
                  <a:cubicBezTo>
                    <a:pt x="7747" y="461"/>
                    <a:pt x="6232" y="0"/>
                    <a:pt x="460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69"/>
            <p:cNvSpPr/>
            <p:nvPr/>
          </p:nvSpPr>
          <p:spPr>
            <a:xfrm flipH="1">
              <a:off x="3344381" y="1663316"/>
              <a:ext cx="112992" cy="61272"/>
            </a:xfrm>
            <a:custGeom>
              <a:avLst/>
              <a:gdLst/>
              <a:ahLst/>
              <a:cxnLst/>
              <a:rect l="l" t="t" r="r" b="b"/>
              <a:pathLst>
                <a:path w="6873" h="3727" extrusionOk="0">
                  <a:moveTo>
                    <a:pt x="2427" y="0"/>
                  </a:moveTo>
                  <a:cubicBezTo>
                    <a:pt x="1181" y="0"/>
                    <a:pt x="219" y="595"/>
                    <a:pt x="219" y="595"/>
                  </a:cubicBezTo>
                  <a:lnTo>
                    <a:pt x="0" y="2450"/>
                  </a:lnTo>
                  <a:cubicBezTo>
                    <a:pt x="0" y="2450"/>
                    <a:pt x="2073" y="3540"/>
                    <a:pt x="2982" y="3613"/>
                  </a:cubicBezTo>
                  <a:cubicBezTo>
                    <a:pt x="3523" y="3634"/>
                    <a:pt x="4113" y="3726"/>
                    <a:pt x="4668" y="3726"/>
                  </a:cubicBezTo>
                  <a:cubicBezTo>
                    <a:pt x="5081" y="3726"/>
                    <a:pt x="5476" y="3675"/>
                    <a:pt x="5818" y="3504"/>
                  </a:cubicBezTo>
                  <a:cubicBezTo>
                    <a:pt x="6873" y="3031"/>
                    <a:pt x="6000" y="1432"/>
                    <a:pt x="4182" y="450"/>
                  </a:cubicBezTo>
                  <a:cubicBezTo>
                    <a:pt x="3581" y="116"/>
                    <a:pt x="2976" y="0"/>
                    <a:pt x="242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69"/>
            <p:cNvSpPr/>
            <p:nvPr/>
          </p:nvSpPr>
          <p:spPr>
            <a:xfrm flipH="1">
              <a:off x="3430461" y="1657283"/>
              <a:ext cx="62784" cy="40590"/>
            </a:xfrm>
            <a:custGeom>
              <a:avLst/>
              <a:gdLst/>
              <a:ahLst/>
              <a:cxnLst/>
              <a:rect l="l" t="t" r="r" b="b"/>
              <a:pathLst>
                <a:path w="3819" h="2469" extrusionOk="0">
                  <a:moveTo>
                    <a:pt x="726" y="0"/>
                  </a:moveTo>
                  <a:cubicBezTo>
                    <a:pt x="545" y="0"/>
                    <a:pt x="360" y="62"/>
                    <a:pt x="255" y="271"/>
                  </a:cubicBezTo>
                  <a:cubicBezTo>
                    <a:pt x="1" y="780"/>
                    <a:pt x="146" y="1435"/>
                    <a:pt x="946" y="1726"/>
                  </a:cubicBezTo>
                  <a:cubicBezTo>
                    <a:pt x="1671" y="2022"/>
                    <a:pt x="2515" y="2468"/>
                    <a:pt x="3019" y="2468"/>
                  </a:cubicBezTo>
                  <a:cubicBezTo>
                    <a:pt x="3071" y="2468"/>
                    <a:pt x="3120" y="2463"/>
                    <a:pt x="3164" y="2453"/>
                  </a:cubicBezTo>
                  <a:cubicBezTo>
                    <a:pt x="3600" y="2308"/>
                    <a:pt x="3819" y="1762"/>
                    <a:pt x="3528" y="1544"/>
                  </a:cubicBezTo>
                  <a:cubicBezTo>
                    <a:pt x="3200" y="1289"/>
                    <a:pt x="2655" y="1108"/>
                    <a:pt x="2655" y="1108"/>
                  </a:cubicBezTo>
                  <a:lnTo>
                    <a:pt x="1237" y="126"/>
                  </a:lnTo>
                  <a:cubicBezTo>
                    <a:pt x="1237" y="126"/>
                    <a:pt x="985" y="0"/>
                    <a:pt x="72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69"/>
            <p:cNvSpPr/>
            <p:nvPr/>
          </p:nvSpPr>
          <p:spPr>
            <a:xfrm flipH="1">
              <a:off x="3397055" y="1684409"/>
              <a:ext cx="109934" cy="80770"/>
            </a:xfrm>
            <a:custGeom>
              <a:avLst/>
              <a:gdLst/>
              <a:ahLst/>
              <a:cxnLst/>
              <a:rect l="l" t="t" r="r" b="b"/>
              <a:pathLst>
                <a:path w="6687" h="4913" extrusionOk="0">
                  <a:moveTo>
                    <a:pt x="2102" y="1"/>
                  </a:moveTo>
                  <a:cubicBezTo>
                    <a:pt x="2008" y="1"/>
                    <a:pt x="1903" y="22"/>
                    <a:pt x="1782" y="76"/>
                  </a:cubicBezTo>
                  <a:cubicBezTo>
                    <a:pt x="1782" y="76"/>
                    <a:pt x="0" y="476"/>
                    <a:pt x="37" y="2330"/>
                  </a:cubicBezTo>
                  <a:cubicBezTo>
                    <a:pt x="37" y="4185"/>
                    <a:pt x="2437" y="4439"/>
                    <a:pt x="3600" y="4766"/>
                  </a:cubicBezTo>
                  <a:cubicBezTo>
                    <a:pt x="3906" y="4862"/>
                    <a:pt x="4243" y="4912"/>
                    <a:pt x="4579" y="4912"/>
                  </a:cubicBezTo>
                  <a:cubicBezTo>
                    <a:pt x="5520" y="4912"/>
                    <a:pt x="6438" y="4515"/>
                    <a:pt x="6545" y="3603"/>
                  </a:cubicBezTo>
                  <a:cubicBezTo>
                    <a:pt x="6686" y="2441"/>
                    <a:pt x="4133" y="324"/>
                    <a:pt x="3377" y="324"/>
                  </a:cubicBezTo>
                  <a:cubicBezTo>
                    <a:pt x="3353" y="324"/>
                    <a:pt x="3330" y="326"/>
                    <a:pt x="3309" y="330"/>
                  </a:cubicBezTo>
                  <a:cubicBezTo>
                    <a:pt x="3255" y="339"/>
                    <a:pt x="3204" y="343"/>
                    <a:pt x="3156" y="343"/>
                  </a:cubicBezTo>
                  <a:cubicBezTo>
                    <a:pt x="2701" y="343"/>
                    <a:pt x="2481" y="1"/>
                    <a:pt x="210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69"/>
            <p:cNvSpPr/>
            <p:nvPr/>
          </p:nvSpPr>
          <p:spPr>
            <a:xfrm flipH="1">
              <a:off x="2898923" y="2134881"/>
              <a:ext cx="241635" cy="98130"/>
            </a:xfrm>
            <a:custGeom>
              <a:avLst/>
              <a:gdLst/>
              <a:ahLst/>
              <a:cxnLst/>
              <a:rect l="l" t="t" r="r" b="b"/>
              <a:pathLst>
                <a:path w="14698" h="5969" extrusionOk="0">
                  <a:moveTo>
                    <a:pt x="7419" y="0"/>
                  </a:moveTo>
                  <a:cubicBezTo>
                    <a:pt x="4215" y="0"/>
                    <a:pt x="1048" y="1614"/>
                    <a:pt x="1" y="5473"/>
                  </a:cubicBezTo>
                  <a:lnTo>
                    <a:pt x="1601" y="5618"/>
                  </a:lnTo>
                  <a:cubicBezTo>
                    <a:pt x="1601" y="5618"/>
                    <a:pt x="4073" y="4468"/>
                    <a:pt x="6741" y="4468"/>
                  </a:cubicBezTo>
                  <a:cubicBezTo>
                    <a:pt x="7955" y="4468"/>
                    <a:pt x="9210" y="4706"/>
                    <a:pt x="10291" y="5400"/>
                  </a:cubicBezTo>
                  <a:cubicBezTo>
                    <a:pt x="10902" y="5799"/>
                    <a:pt x="11457" y="5969"/>
                    <a:pt x="11935" y="5969"/>
                  </a:cubicBezTo>
                  <a:cubicBezTo>
                    <a:pt x="14157" y="5969"/>
                    <a:pt x="14698" y="2285"/>
                    <a:pt x="11345" y="818"/>
                  </a:cubicBezTo>
                  <a:cubicBezTo>
                    <a:pt x="10135" y="289"/>
                    <a:pt x="8774" y="0"/>
                    <a:pt x="741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69"/>
            <p:cNvSpPr/>
            <p:nvPr/>
          </p:nvSpPr>
          <p:spPr>
            <a:xfrm flipH="1">
              <a:off x="3341981" y="2042538"/>
              <a:ext cx="405920" cy="211024"/>
            </a:xfrm>
            <a:custGeom>
              <a:avLst/>
              <a:gdLst/>
              <a:ahLst/>
              <a:cxnLst/>
              <a:rect l="l" t="t" r="r" b="b"/>
              <a:pathLst>
                <a:path w="24691" h="12836" extrusionOk="0">
                  <a:moveTo>
                    <a:pt x="6473" y="0"/>
                  </a:moveTo>
                  <a:cubicBezTo>
                    <a:pt x="5504" y="0"/>
                    <a:pt x="4662" y="223"/>
                    <a:pt x="4182" y="836"/>
                  </a:cubicBezTo>
                  <a:cubicBezTo>
                    <a:pt x="1" y="6254"/>
                    <a:pt x="11636" y="5199"/>
                    <a:pt x="15854" y="8653"/>
                  </a:cubicBezTo>
                  <a:cubicBezTo>
                    <a:pt x="20072" y="12108"/>
                    <a:pt x="21563" y="12580"/>
                    <a:pt x="21563" y="12580"/>
                  </a:cubicBezTo>
                  <a:lnTo>
                    <a:pt x="24690" y="12835"/>
                  </a:lnTo>
                  <a:cubicBezTo>
                    <a:pt x="24690" y="12835"/>
                    <a:pt x="20690" y="5708"/>
                    <a:pt x="12473" y="1563"/>
                  </a:cubicBezTo>
                  <a:cubicBezTo>
                    <a:pt x="12264" y="1458"/>
                    <a:pt x="8952" y="0"/>
                    <a:pt x="647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69"/>
            <p:cNvSpPr/>
            <p:nvPr/>
          </p:nvSpPr>
          <p:spPr>
            <a:xfrm flipH="1">
              <a:off x="3296557" y="1899329"/>
              <a:ext cx="369440" cy="331003"/>
            </a:xfrm>
            <a:custGeom>
              <a:avLst/>
              <a:gdLst/>
              <a:ahLst/>
              <a:cxnLst/>
              <a:rect l="l" t="t" r="r" b="b"/>
              <a:pathLst>
                <a:path w="22472" h="20134" extrusionOk="0">
                  <a:moveTo>
                    <a:pt x="9655" y="0"/>
                  </a:moveTo>
                  <a:cubicBezTo>
                    <a:pt x="9495" y="0"/>
                    <a:pt x="9331" y="30"/>
                    <a:pt x="9163" y="93"/>
                  </a:cubicBezTo>
                  <a:cubicBezTo>
                    <a:pt x="6691" y="966"/>
                    <a:pt x="8982" y="4056"/>
                    <a:pt x="9163" y="4274"/>
                  </a:cubicBezTo>
                  <a:cubicBezTo>
                    <a:pt x="8934" y="4045"/>
                    <a:pt x="5722" y="991"/>
                    <a:pt x="3446" y="991"/>
                  </a:cubicBezTo>
                  <a:cubicBezTo>
                    <a:pt x="2835" y="991"/>
                    <a:pt x="2291" y="1211"/>
                    <a:pt x="1891" y="1765"/>
                  </a:cubicBezTo>
                  <a:cubicBezTo>
                    <a:pt x="1782" y="1911"/>
                    <a:pt x="1709" y="2093"/>
                    <a:pt x="1600" y="2275"/>
                  </a:cubicBezTo>
                  <a:cubicBezTo>
                    <a:pt x="0" y="6020"/>
                    <a:pt x="7782" y="8165"/>
                    <a:pt x="8072" y="8238"/>
                  </a:cubicBezTo>
                  <a:cubicBezTo>
                    <a:pt x="7998" y="8225"/>
                    <a:pt x="7595" y="8158"/>
                    <a:pt x="7119" y="8158"/>
                  </a:cubicBezTo>
                  <a:cubicBezTo>
                    <a:pt x="6196" y="8158"/>
                    <a:pt x="4998" y="8410"/>
                    <a:pt x="5382" y="9801"/>
                  </a:cubicBezTo>
                  <a:cubicBezTo>
                    <a:pt x="6000" y="11947"/>
                    <a:pt x="11963" y="12383"/>
                    <a:pt x="11963" y="12383"/>
                  </a:cubicBezTo>
                  <a:cubicBezTo>
                    <a:pt x="11963" y="12383"/>
                    <a:pt x="7527" y="12456"/>
                    <a:pt x="8327" y="14856"/>
                  </a:cubicBezTo>
                  <a:cubicBezTo>
                    <a:pt x="8945" y="16601"/>
                    <a:pt x="12363" y="16819"/>
                    <a:pt x="14218" y="16819"/>
                  </a:cubicBezTo>
                  <a:cubicBezTo>
                    <a:pt x="13127" y="16965"/>
                    <a:pt x="11781" y="17401"/>
                    <a:pt x="12290" y="18892"/>
                  </a:cubicBezTo>
                  <a:cubicBezTo>
                    <a:pt x="12623" y="19846"/>
                    <a:pt x="14065" y="20133"/>
                    <a:pt x="15681" y="20133"/>
                  </a:cubicBezTo>
                  <a:cubicBezTo>
                    <a:pt x="18131" y="20133"/>
                    <a:pt x="20981" y="19473"/>
                    <a:pt x="20981" y="19473"/>
                  </a:cubicBezTo>
                  <a:cubicBezTo>
                    <a:pt x="20981" y="19473"/>
                    <a:pt x="21381" y="18528"/>
                    <a:pt x="21708" y="17219"/>
                  </a:cubicBezTo>
                  <a:cubicBezTo>
                    <a:pt x="22217" y="15328"/>
                    <a:pt x="22472" y="12747"/>
                    <a:pt x="20944" y="11329"/>
                  </a:cubicBezTo>
                  <a:cubicBezTo>
                    <a:pt x="20188" y="10616"/>
                    <a:pt x="19601" y="10364"/>
                    <a:pt x="19149" y="10364"/>
                  </a:cubicBezTo>
                  <a:cubicBezTo>
                    <a:pt x="18126" y="10364"/>
                    <a:pt x="17795" y="11661"/>
                    <a:pt x="17745" y="11838"/>
                  </a:cubicBezTo>
                  <a:cubicBezTo>
                    <a:pt x="17817" y="11401"/>
                    <a:pt x="18872" y="3984"/>
                    <a:pt x="15708" y="3038"/>
                  </a:cubicBezTo>
                  <a:cubicBezTo>
                    <a:pt x="15322" y="2923"/>
                    <a:pt x="14994" y="2873"/>
                    <a:pt x="14718" y="2873"/>
                  </a:cubicBezTo>
                  <a:cubicBezTo>
                    <a:pt x="12724" y="2873"/>
                    <a:pt x="13387" y="5515"/>
                    <a:pt x="13449" y="5749"/>
                  </a:cubicBezTo>
                  <a:lnTo>
                    <a:pt x="13449" y="5749"/>
                  </a:lnTo>
                  <a:cubicBezTo>
                    <a:pt x="13357" y="5412"/>
                    <a:pt x="11832" y="0"/>
                    <a:pt x="965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69"/>
            <p:cNvSpPr/>
            <p:nvPr/>
          </p:nvSpPr>
          <p:spPr>
            <a:xfrm flipH="1">
              <a:off x="3309117" y="1928345"/>
              <a:ext cx="356880" cy="301986"/>
            </a:xfrm>
            <a:custGeom>
              <a:avLst/>
              <a:gdLst/>
              <a:ahLst/>
              <a:cxnLst/>
              <a:rect l="l" t="t" r="r" b="b"/>
              <a:pathLst>
                <a:path w="21708" h="18369" extrusionOk="0">
                  <a:moveTo>
                    <a:pt x="1891" y="0"/>
                  </a:moveTo>
                  <a:cubicBezTo>
                    <a:pt x="1782" y="146"/>
                    <a:pt x="1709" y="328"/>
                    <a:pt x="1600" y="510"/>
                  </a:cubicBezTo>
                  <a:cubicBezTo>
                    <a:pt x="0" y="4255"/>
                    <a:pt x="7782" y="6400"/>
                    <a:pt x="8072" y="6473"/>
                  </a:cubicBezTo>
                  <a:cubicBezTo>
                    <a:pt x="7998" y="6460"/>
                    <a:pt x="7595" y="6393"/>
                    <a:pt x="7119" y="6393"/>
                  </a:cubicBezTo>
                  <a:cubicBezTo>
                    <a:pt x="6196" y="6393"/>
                    <a:pt x="4998" y="6645"/>
                    <a:pt x="5382" y="8036"/>
                  </a:cubicBezTo>
                  <a:cubicBezTo>
                    <a:pt x="6000" y="10182"/>
                    <a:pt x="11963" y="10618"/>
                    <a:pt x="11963" y="10618"/>
                  </a:cubicBezTo>
                  <a:cubicBezTo>
                    <a:pt x="11963" y="10618"/>
                    <a:pt x="7527" y="10691"/>
                    <a:pt x="8327" y="13091"/>
                  </a:cubicBezTo>
                  <a:cubicBezTo>
                    <a:pt x="8945" y="14836"/>
                    <a:pt x="12363" y="15054"/>
                    <a:pt x="14218" y="15054"/>
                  </a:cubicBezTo>
                  <a:cubicBezTo>
                    <a:pt x="13127" y="15200"/>
                    <a:pt x="11781" y="15636"/>
                    <a:pt x="12290" y="17127"/>
                  </a:cubicBezTo>
                  <a:cubicBezTo>
                    <a:pt x="12623" y="18081"/>
                    <a:pt x="14065" y="18368"/>
                    <a:pt x="15681" y="18368"/>
                  </a:cubicBezTo>
                  <a:cubicBezTo>
                    <a:pt x="18131" y="18368"/>
                    <a:pt x="20981" y="17708"/>
                    <a:pt x="20981" y="17708"/>
                  </a:cubicBezTo>
                  <a:cubicBezTo>
                    <a:pt x="20981" y="17708"/>
                    <a:pt x="21381" y="16763"/>
                    <a:pt x="21708" y="15454"/>
                  </a:cubicBezTo>
                  <a:lnTo>
                    <a:pt x="21708" y="15454"/>
                  </a:lnTo>
                  <a:lnTo>
                    <a:pt x="20617" y="17272"/>
                  </a:lnTo>
                  <a:cubicBezTo>
                    <a:pt x="20617" y="17272"/>
                    <a:pt x="18035" y="17731"/>
                    <a:pt x="16191" y="17731"/>
                  </a:cubicBezTo>
                  <a:cubicBezTo>
                    <a:pt x="15338" y="17731"/>
                    <a:pt x="14643" y="17632"/>
                    <a:pt x="14436" y="17345"/>
                  </a:cubicBezTo>
                  <a:cubicBezTo>
                    <a:pt x="13781" y="16472"/>
                    <a:pt x="16181" y="15309"/>
                    <a:pt x="16181" y="15309"/>
                  </a:cubicBezTo>
                  <a:cubicBezTo>
                    <a:pt x="16181" y="15309"/>
                    <a:pt x="15781" y="15200"/>
                    <a:pt x="15163" y="15018"/>
                  </a:cubicBezTo>
                  <a:lnTo>
                    <a:pt x="15127" y="15018"/>
                  </a:lnTo>
                  <a:cubicBezTo>
                    <a:pt x="13563" y="14545"/>
                    <a:pt x="10872" y="13636"/>
                    <a:pt x="10872" y="12654"/>
                  </a:cubicBezTo>
                  <a:cubicBezTo>
                    <a:pt x="10909" y="11309"/>
                    <a:pt x="14145" y="10509"/>
                    <a:pt x="14145" y="10509"/>
                  </a:cubicBezTo>
                  <a:cubicBezTo>
                    <a:pt x="14145" y="10509"/>
                    <a:pt x="7491" y="9018"/>
                    <a:pt x="7491" y="7927"/>
                  </a:cubicBezTo>
                  <a:cubicBezTo>
                    <a:pt x="7454" y="6836"/>
                    <a:pt x="10763" y="6473"/>
                    <a:pt x="10763" y="6473"/>
                  </a:cubicBezTo>
                  <a:cubicBezTo>
                    <a:pt x="10763" y="6473"/>
                    <a:pt x="2182" y="3164"/>
                    <a:pt x="1891" y="0"/>
                  </a:cubicBezTo>
                  <a:close/>
                </a:path>
              </a:pathLst>
            </a:custGeom>
            <a:solidFill>
              <a:srgbClr val="121212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69"/>
            <p:cNvSpPr/>
            <p:nvPr/>
          </p:nvSpPr>
          <p:spPr>
            <a:xfrm flipH="1">
              <a:off x="3152493" y="1735175"/>
              <a:ext cx="269616" cy="498050"/>
            </a:xfrm>
            <a:custGeom>
              <a:avLst/>
              <a:gdLst/>
              <a:ahLst/>
              <a:cxnLst/>
              <a:rect l="l" t="t" r="r" b="b"/>
              <a:pathLst>
                <a:path w="16400" h="30295" extrusionOk="0">
                  <a:moveTo>
                    <a:pt x="5220" y="0"/>
                  </a:moveTo>
                  <a:cubicBezTo>
                    <a:pt x="5052" y="0"/>
                    <a:pt x="4875" y="25"/>
                    <a:pt x="4691" y="79"/>
                  </a:cubicBezTo>
                  <a:cubicBezTo>
                    <a:pt x="4437" y="188"/>
                    <a:pt x="4219" y="297"/>
                    <a:pt x="4037" y="478"/>
                  </a:cubicBezTo>
                  <a:cubicBezTo>
                    <a:pt x="4000" y="478"/>
                    <a:pt x="4000" y="478"/>
                    <a:pt x="4000" y="515"/>
                  </a:cubicBezTo>
                  <a:cubicBezTo>
                    <a:pt x="2146" y="2333"/>
                    <a:pt x="5091" y="8478"/>
                    <a:pt x="5273" y="8878"/>
                  </a:cubicBezTo>
                  <a:cubicBezTo>
                    <a:pt x="5104" y="8652"/>
                    <a:pt x="3750" y="6914"/>
                    <a:pt x="2490" y="6914"/>
                  </a:cubicBezTo>
                  <a:cubicBezTo>
                    <a:pt x="2127" y="6914"/>
                    <a:pt x="1772" y="7058"/>
                    <a:pt x="1455" y="7424"/>
                  </a:cubicBezTo>
                  <a:cubicBezTo>
                    <a:pt x="1" y="9096"/>
                    <a:pt x="4800" y="13459"/>
                    <a:pt x="5055" y="13714"/>
                  </a:cubicBezTo>
                  <a:cubicBezTo>
                    <a:pt x="4956" y="13635"/>
                    <a:pt x="4046" y="13086"/>
                    <a:pt x="3233" y="13086"/>
                  </a:cubicBezTo>
                  <a:cubicBezTo>
                    <a:pt x="2546" y="13086"/>
                    <a:pt x="1928" y="13478"/>
                    <a:pt x="1928" y="14878"/>
                  </a:cubicBezTo>
                  <a:cubicBezTo>
                    <a:pt x="1891" y="18041"/>
                    <a:pt x="6437" y="19932"/>
                    <a:pt x="6437" y="19932"/>
                  </a:cubicBezTo>
                  <a:cubicBezTo>
                    <a:pt x="6437" y="19932"/>
                    <a:pt x="5999" y="19826"/>
                    <a:pt x="5448" y="19826"/>
                  </a:cubicBezTo>
                  <a:cubicBezTo>
                    <a:pt x="4670" y="19826"/>
                    <a:pt x="3665" y="20037"/>
                    <a:pt x="3346" y="21059"/>
                  </a:cubicBezTo>
                  <a:cubicBezTo>
                    <a:pt x="2800" y="22732"/>
                    <a:pt x="6291" y="25095"/>
                    <a:pt x="6509" y="25204"/>
                  </a:cubicBezTo>
                  <a:cubicBezTo>
                    <a:pt x="6434" y="25166"/>
                    <a:pt x="5827" y="24912"/>
                    <a:pt x="5196" y="24912"/>
                  </a:cubicBezTo>
                  <a:cubicBezTo>
                    <a:pt x="4613" y="24912"/>
                    <a:pt x="4009" y="25129"/>
                    <a:pt x="3782" y="25931"/>
                  </a:cubicBezTo>
                  <a:cubicBezTo>
                    <a:pt x="3273" y="27677"/>
                    <a:pt x="7673" y="29786"/>
                    <a:pt x="7673" y="29786"/>
                  </a:cubicBezTo>
                  <a:lnTo>
                    <a:pt x="10545" y="30295"/>
                  </a:lnTo>
                  <a:cubicBezTo>
                    <a:pt x="10545" y="30295"/>
                    <a:pt x="16400" y="27240"/>
                    <a:pt x="15491" y="25313"/>
                  </a:cubicBezTo>
                  <a:cubicBezTo>
                    <a:pt x="15257" y="24817"/>
                    <a:pt x="14860" y="24626"/>
                    <a:pt x="14411" y="24626"/>
                  </a:cubicBezTo>
                  <a:cubicBezTo>
                    <a:pt x="14301" y="24626"/>
                    <a:pt x="14187" y="24637"/>
                    <a:pt x="14072" y="24659"/>
                  </a:cubicBezTo>
                  <a:cubicBezTo>
                    <a:pt x="13091" y="24841"/>
                    <a:pt x="11963" y="25750"/>
                    <a:pt x="11709" y="25968"/>
                  </a:cubicBezTo>
                  <a:lnTo>
                    <a:pt x="11673" y="25968"/>
                  </a:lnTo>
                  <a:cubicBezTo>
                    <a:pt x="11963" y="25677"/>
                    <a:pt x="15672" y="21786"/>
                    <a:pt x="14872" y="19386"/>
                  </a:cubicBezTo>
                  <a:cubicBezTo>
                    <a:pt x="14613" y="18572"/>
                    <a:pt x="14107" y="18298"/>
                    <a:pt x="13544" y="18298"/>
                  </a:cubicBezTo>
                  <a:cubicBezTo>
                    <a:pt x="12445" y="18298"/>
                    <a:pt x="11126" y="19339"/>
                    <a:pt x="10982" y="19459"/>
                  </a:cubicBezTo>
                  <a:cubicBezTo>
                    <a:pt x="11200" y="19205"/>
                    <a:pt x="15163" y="14223"/>
                    <a:pt x="14254" y="11896"/>
                  </a:cubicBezTo>
                  <a:cubicBezTo>
                    <a:pt x="13973" y="11207"/>
                    <a:pt x="13559" y="10962"/>
                    <a:pt x="13113" y="10962"/>
                  </a:cubicBezTo>
                  <a:cubicBezTo>
                    <a:pt x="12003" y="10962"/>
                    <a:pt x="10691" y="12478"/>
                    <a:pt x="10691" y="12478"/>
                  </a:cubicBezTo>
                  <a:cubicBezTo>
                    <a:pt x="10691" y="12478"/>
                    <a:pt x="13018" y="5569"/>
                    <a:pt x="11527" y="3933"/>
                  </a:cubicBezTo>
                  <a:cubicBezTo>
                    <a:pt x="11309" y="3693"/>
                    <a:pt x="11093" y="3591"/>
                    <a:pt x="10885" y="3591"/>
                  </a:cubicBezTo>
                  <a:cubicBezTo>
                    <a:pt x="9671" y="3591"/>
                    <a:pt x="8691" y="7060"/>
                    <a:pt x="8691" y="7060"/>
                  </a:cubicBezTo>
                  <a:cubicBezTo>
                    <a:pt x="8691" y="7060"/>
                    <a:pt x="8043" y="0"/>
                    <a:pt x="522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69"/>
            <p:cNvSpPr/>
            <p:nvPr/>
          </p:nvSpPr>
          <p:spPr>
            <a:xfrm flipH="1">
              <a:off x="3164675" y="1735175"/>
              <a:ext cx="191082" cy="427785"/>
            </a:xfrm>
            <a:custGeom>
              <a:avLst/>
              <a:gdLst/>
              <a:ahLst/>
              <a:cxnLst/>
              <a:rect l="l" t="t" r="r" b="b"/>
              <a:pathLst>
                <a:path w="11623" h="26021" extrusionOk="0">
                  <a:moveTo>
                    <a:pt x="1184" y="0"/>
                  </a:moveTo>
                  <a:cubicBezTo>
                    <a:pt x="1016" y="0"/>
                    <a:pt x="839" y="25"/>
                    <a:pt x="655" y="79"/>
                  </a:cubicBezTo>
                  <a:cubicBezTo>
                    <a:pt x="401" y="188"/>
                    <a:pt x="183" y="297"/>
                    <a:pt x="1" y="478"/>
                  </a:cubicBezTo>
                  <a:cubicBezTo>
                    <a:pt x="1" y="478"/>
                    <a:pt x="72" y="469"/>
                    <a:pt x="193" y="469"/>
                  </a:cubicBezTo>
                  <a:cubicBezTo>
                    <a:pt x="812" y="469"/>
                    <a:pt x="2733" y="723"/>
                    <a:pt x="3128" y="3824"/>
                  </a:cubicBezTo>
                  <a:cubicBezTo>
                    <a:pt x="3601" y="7569"/>
                    <a:pt x="4328" y="9532"/>
                    <a:pt x="4328" y="9532"/>
                  </a:cubicBezTo>
                  <a:cubicBezTo>
                    <a:pt x="4328" y="9532"/>
                    <a:pt x="5861" y="4899"/>
                    <a:pt x="6586" y="4899"/>
                  </a:cubicBezTo>
                  <a:cubicBezTo>
                    <a:pt x="6610" y="4899"/>
                    <a:pt x="6633" y="4904"/>
                    <a:pt x="6655" y="4915"/>
                  </a:cubicBezTo>
                  <a:cubicBezTo>
                    <a:pt x="7346" y="5205"/>
                    <a:pt x="5600" y="13532"/>
                    <a:pt x="5600" y="13532"/>
                  </a:cubicBezTo>
                  <a:cubicBezTo>
                    <a:pt x="5600" y="13532"/>
                    <a:pt x="7431" y="12305"/>
                    <a:pt x="8594" y="12305"/>
                  </a:cubicBezTo>
                  <a:cubicBezTo>
                    <a:pt x="8994" y="12305"/>
                    <a:pt x="9315" y="12450"/>
                    <a:pt x="9455" y="12841"/>
                  </a:cubicBezTo>
                  <a:cubicBezTo>
                    <a:pt x="10000" y="14332"/>
                    <a:pt x="6328" y="19895"/>
                    <a:pt x="6182" y="20114"/>
                  </a:cubicBezTo>
                  <a:cubicBezTo>
                    <a:pt x="6300" y="20090"/>
                    <a:pt x="7726" y="19528"/>
                    <a:pt x="8838" y="19528"/>
                  </a:cubicBezTo>
                  <a:cubicBezTo>
                    <a:pt x="9436" y="19528"/>
                    <a:pt x="9944" y="19690"/>
                    <a:pt x="10109" y="20186"/>
                  </a:cubicBezTo>
                  <a:cubicBezTo>
                    <a:pt x="10565" y="21456"/>
                    <a:pt x="7990" y="25377"/>
                    <a:pt x="7654" y="25950"/>
                  </a:cubicBezTo>
                  <a:lnTo>
                    <a:pt x="7654" y="25950"/>
                  </a:lnTo>
                  <a:cubicBezTo>
                    <a:pt x="8051" y="25547"/>
                    <a:pt x="11623" y="21746"/>
                    <a:pt x="10836" y="19386"/>
                  </a:cubicBezTo>
                  <a:cubicBezTo>
                    <a:pt x="10577" y="18572"/>
                    <a:pt x="10071" y="18298"/>
                    <a:pt x="9508" y="18298"/>
                  </a:cubicBezTo>
                  <a:cubicBezTo>
                    <a:pt x="8409" y="18298"/>
                    <a:pt x="7090" y="19339"/>
                    <a:pt x="6946" y="19459"/>
                  </a:cubicBezTo>
                  <a:cubicBezTo>
                    <a:pt x="7164" y="19205"/>
                    <a:pt x="11127" y="14223"/>
                    <a:pt x="10218" y="11896"/>
                  </a:cubicBezTo>
                  <a:cubicBezTo>
                    <a:pt x="9937" y="11207"/>
                    <a:pt x="9523" y="10962"/>
                    <a:pt x="9077" y="10962"/>
                  </a:cubicBezTo>
                  <a:cubicBezTo>
                    <a:pt x="7967" y="10962"/>
                    <a:pt x="6655" y="12478"/>
                    <a:pt x="6655" y="12478"/>
                  </a:cubicBezTo>
                  <a:cubicBezTo>
                    <a:pt x="6655" y="12478"/>
                    <a:pt x="8982" y="5569"/>
                    <a:pt x="7491" y="3933"/>
                  </a:cubicBezTo>
                  <a:cubicBezTo>
                    <a:pt x="7273" y="3693"/>
                    <a:pt x="7057" y="3591"/>
                    <a:pt x="6849" y="3591"/>
                  </a:cubicBezTo>
                  <a:cubicBezTo>
                    <a:pt x="5635" y="3591"/>
                    <a:pt x="4655" y="7060"/>
                    <a:pt x="4655" y="7060"/>
                  </a:cubicBezTo>
                  <a:cubicBezTo>
                    <a:pt x="4655" y="7060"/>
                    <a:pt x="4007" y="0"/>
                    <a:pt x="1184" y="0"/>
                  </a:cubicBezTo>
                  <a:close/>
                  <a:moveTo>
                    <a:pt x="7654" y="25950"/>
                  </a:moveTo>
                  <a:cubicBezTo>
                    <a:pt x="7647" y="25957"/>
                    <a:pt x="7641" y="25963"/>
                    <a:pt x="7637" y="25968"/>
                  </a:cubicBezTo>
                  <a:cubicBezTo>
                    <a:pt x="7637" y="25968"/>
                    <a:pt x="7637" y="25974"/>
                    <a:pt x="7637" y="25981"/>
                  </a:cubicBezTo>
                  <a:lnTo>
                    <a:pt x="7637" y="25981"/>
                  </a:lnTo>
                  <a:cubicBezTo>
                    <a:pt x="7642" y="25972"/>
                    <a:pt x="7647" y="25962"/>
                    <a:pt x="7654" y="25950"/>
                  </a:cubicBezTo>
                  <a:close/>
                  <a:moveTo>
                    <a:pt x="7637" y="25981"/>
                  </a:moveTo>
                  <a:cubicBezTo>
                    <a:pt x="7622" y="26007"/>
                    <a:pt x="7616" y="26020"/>
                    <a:pt x="7619" y="26020"/>
                  </a:cubicBezTo>
                  <a:cubicBezTo>
                    <a:pt x="7621" y="26020"/>
                    <a:pt x="7627" y="26015"/>
                    <a:pt x="7637" y="26004"/>
                  </a:cubicBezTo>
                  <a:cubicBezTo>
                    <a:pt x="7637" y="26004"/>
                    <a:pt x="7637" y="25991"/>
                    <a:pt x="7637" y="25981"/>
                  </a:cubicBezTo>
                  <a:close/>
                </a:path>
              </a:pathLst>
            </a:custGeom>
            <a:solidFill>
              <a:srgbClr val="121212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69"/>
            <p:cNvSpPr/>
            <p:nvPr/>
          </p:nvSpPr>
          <p:spPr>
            <a:xfrm flipH="1">
              <a:off x="2781426" y="2044428"/>
              <a:ext cx="232905" cy="59200"/>
            </a:xfrm>
            <a:custGeom>
              <a:avLst/>
              <a:gdLst/>
              <a:ahLst/>
              <a:cxnLst/>
              <a:rect l="l" t="t" r="r" b="b"/>
              <a:pathLst>
                <a:path w="14167" h="3601" extrusionOk="0">
                  <a:moveTo>
                    <a:pt x="9546" y="0"/>
                  </a:moveTo>
                  <a:cubicBezTo>
                    <a:pt x="9150" y="0"/>
                    <a:pt x="8754" y="21"/>
                    <a:pt x="8358" y="66"/>
                  </a:cubicBezTo>
                  <a:cubicBezTo>
                    <a:pt x="6395" y="284"/>
                    <a:pt x="4649" y="975"/>
                    <a:pt x="2904" y="1848"/>
                  </a:cubicBezTo>
                  <a:cubicBezTo>
                    <a:pt x="2395" y="2066"/>
                    <a:pt x="1886" y="2321"/>
                    <a:pt x="1413" y="2612"/>
                  </a:cubicBezTo>
                  <a:cubicBezTo>
                    <a:pt x="1122" y="2721"/>
                    <a:pt x="868" y="2866"/>
                    <a:pt x="613" y="3012"/>
                  </a:cubicBezTo>
                  <a:cubicBezTo>
                    <a:pt x="395" y="3157"/>
                    <a:pt x="140" y="3266"/>
                    <a:pt x="31" y="3484"/>
                  </a:cubicBezTo>
                  <a:cubicBezTo>
                    <a:pt x="0" y="3516"/>
                    <a:pt x="23" y="3601"/>
                    <a:pt x="76" y="3601"/>
                  </a:cubicBezTo>
                  <a:cubicBezTo>
                    <a:pt x="84" y="3601"/>
                    <a:pt x="94" y="3598"/>
                    <a:pt x="104" y="3593"/>
                  </a:cubicBezTo>
                  <a:cubicBezTo>
                    <a:pt x="359" y="3593"/>
                    <a:pt x="577" y="3448"/>
                    <a:pt x="795" y="3339"/>
                  </a:cubicBezTo>
                  <a:cubicBezTo>
                    <a:pt x="1086" y="3157"/>
                    <a:pt x="1377" y="3012"/>
                    <a:pt x="1668" y="2866"/>
                  </a:cubicBezTo>
                  <a:cubicBezTo>
                    <a:pt x="2213" y="2575"/>
                    <a:pt x="2758" y="2321"/>
                    <a:pt x="3304" y="2066"/>
                  </a:cubicBezTo>
                  <a:cubicBezTo>
                    <a:pt x="4395" y="1521"/>
                    <a:pt x="5522" y="1048"/>
                    <a:pt x="6722" y="757"/>
                  </a:cubicBezTo>
                  <a:cubicBezTo>
                    <a:pt x="7742" y="502"/>
                    <a:pt x="8790" y="387"/>
                    <a:pt x="9842" y="387"/>
                  </a:cubicBezTo>
                  <a:cubicBezTo>
                    <a:pt x="9990" y="387"/>
                    <a:pt x="10137" y="389"/>
                    <a:pt x="10285" y="394"/>
                  </a:cubicBezTo>
                  <a:cubicBezTo>
                    <a:pt x="11558" y="466"/>
                    <a:pt x="12758" y="830"/>
                    <a:pt x="13994" y="1084"/>
                  </a:cubicBezTo>
                  <a:cubicBezTo>
                    <a:pt x="14007" y="1088"/>
                    <a:pt x="14019" y="1089"/>
                    <a:pt x="14031" y="1089"/>
                  </a:cubicBezTo>
                  <a:cubicBezTo>
                    <a:pt x="14145" y="1089"/>
                    <a:pt x="14166" y="936"/>
                    <a:pt x="14067" y="903"/>
                  </a:cubicBezTo>
                  <a:cubicBezTo>
                    <a:pt x="13194" y="394"/>
                    <a:pt x="12176" y="212"/>
                    <a:pt x="11194" y="103"/>
                  </a:cubicBezTo>
                  <a:cubicBezTo>
                    <a:pt x="10645" y="39"/>
                    <a:pt x="10095" y="0"/>
                    <a:pt x="954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69"/>
            <p:cNvSpPr/>
            <p:nvPr/>
          </p:nvSpPr>
          <p:spPr>
            <a:xfrm flipH="1">
              <a:off x="2848222" y="1983929"/>
              <a:ext cx="85406" cy="72352"/>
            </a:xfrm>
            <a:custGeom>
              <a:avLst/>
              <a:gdLst/>
              <a:ahLst/>
              <a:cxnLst/>
              <a:rect l="l" t="t" r="r" b="b"/>
              <a:pathLst>
                <a:path w="5195" h="4401" extrusionOk="0">
                  <a:moveTo>
                    <a:pt x="2545" y="1"/>
                  </a:moveTo>
                  <a:cubicBezTo>
                    <a:pt x="0" y="1"/>
                    <a:pt x="649" y="4401"/>
                    <a:pt x="649" y="4401"/>
                  </a:cubicBezTo>
                  <a:cubicBezTo>
                    <a:pt x="649" y="4401"/>
                    <a:pt x="5194" y="74"/>
                    <a:pt x="2576" y="1"/>
                  </a:cubicBezTo>
                  <a:cubicBezTo>
                    <a:pt x="2566" y="1"/>
                    <a:pt x="2555" y="1"/>
                    <a:pt x="254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69"/>
            <p:cNvSpPr/>
            <p:nvPr/>
          </p:nvSpPr>
          <p:spPr>
            <a:xfrm flipH="1">
              <a:off x="2864366" y="2077785"/>
              <a:ext cx="95664" cy="61321"/>
            </a:xfrm>
            <a:custGeom>
              <a:avLst/>
              <a:gdLst/>
              <a:ahLst/>
              <a:cxnLst/>
              <a:rect l="l" t="t" r="r" b="b"/>
              <a:pathLst>
                <a:path w="5819" h="3730" extrusionOk="0">
                  <a:moveTo>
                    <a:pt x="1" y="1"/>
                  </a:moveTo>
                  <a:cubicBezTo>
                    <a:pt x="1" y="1"/>
                    <a:pt x="1806" y="3729"/>
                    <a:pt x="3308" y="3729"/>
                  </a:cubicBezTo>
                  <a:cubicBezTo>
                    <a:pt x="3677" y="3729"/>
                    <a:pt x="4027" y="3505"/>
                    <a:pt x="4328" y="2946"/>
                  </a:cubicBezTo>
                  <a:cubicBezTo>
                    <a:pt x="5819" y="110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69"/>
            <p:cNvSpPr/>
            <p:nvPr/>
          </p:nvSpPr>
          <p:spPr>
            <a:xfrm flipH="1">
              <a:off x="2892462" y="1861533"/>
              <a:ext cx="360480" cy="362913"/>
            </a:xfrm>
            <a:custGeom>
              <a:avLst/>
              <a:gdLst/>
              <a:ahLst/>
              <a:cxnLst/>
              <a:rect l="l" t="t" r="r" b="b"/>
              <a:pathLst>
                <a:path w="21927" h="22075" extrusionOk="0">
                  <a:moveTo>
                    <a:pt x="17919" y="1"/>
                  </a:moveTo>
                  <a:cubicBezTo>
                    <a:pt x="15508" y="1"/>
                    <a:pt x="12430" y="4120"/>
                    <a:pt x="12218" y="4392"/>
                  </a:cubicBezTo>
                  <a:lnTo>
                    <a:pt x="12218" y="4392"/>
                  </a:lnTo>
                  <a:cubicBezTo>
                    <a:pt x="12364" y="4137"/>
                    <a:pt x="14182" y="574"/>
                    <a:pt x="11527" y="101"/>
                  </a:cubicBezTo>
                  <a:cubicBezTo>
                    <a:pt x="11425" y="81"/>
                    <a:pt x="11326" y="71"/>
                    <a:pt x="11229" y="71"/>
                  </a:cubicBezTo>
                  <a:cubicBezTo>
                    <a:pt x="8782" y="71"/>
                    <a:pt x="8109" y="6296"/>
                    <a:pt x="8074" y="6632"/>
                  </a:cubicBezTo>
                  <a:lnTo>
                    <a:pt x="8074" y="6632"/>
                  </a:lnTo>
                  <a:cubicBezTo>
                    <a:pt x="8095" y="6420"/>
                    <a:pt x="8304" y="3881"/>
                    <a:pt x="6613" y="3881"/>
                  </a:cubicBezTo>
                  <a:cubicBezTo>
                    <a:pt x="6265" y="3881"/>
                    <a:pt x="5837" y="3989"/>
                    <a:pt x="5310" y="4246"/>
                  </a:cubicBezTo>
                  <a:cubicBezTo>
                    <a:pt x="2183" y="5737"/>
                    <a:pt x="4546" y="13191"/>
                    <a:pt x="4691" y="13628"/>
                  </a:cubicBezTo>
                  <a:cubicBezTo>
                    <a:pt x="4621" y="13486"/>
                    <a:pt x="4119" y="12359"/>
                    <a:pt x="3187" y="12359"/>
                  </a:cubicBezTo>
                  <a:cubicBezTo>
                    <a:pt x="2686" y="12359"/>
                    <a:pt x="2060" y="12685"/>
                    <a:pt x="1310" y="13664"/>
                  </a:cubicBezTo>
                  <a:cubicBezTo>
                    <a:pt x="1" y="15409"/>
                    <a:pt x="728" y="18027"/>
                    <a:pt x="1528" y="19882"/>
                  </a:cubicBezTo>
                  <a:cubicBezTo>
                    <a:pt x="2110" y="21154"/>
                    <a:pt x="2692" y="22027"/>
                    <a:pt x="2692" y="22027"/>
                  </a:cubicBezTo>
                  <a:cubicBezTo>
                    <a:pt x="2692" y="22027"/>
                    <a:pt x="3418" y="22074"/>
                    <a:pt x="4455" y="22074"/>
                  </a:cubicBezTo>
                  <a:cubicBezTo>
                    <a:pt x="6944" y="22074"/>
                    <a:pt x="11219" y="21802"/>
                    <a:pt x="11527" y="19954"/>
                  </a:cubicBezTo>
                  <a:cubicBezTo>
                    <a:pt x="11757" y="18509"/>
                    <a:pt x="10592" y="18162"/>
                    <a:pt x="9534" y="18162"/>
                  </a:cubicBezTo>
                  <a:cubicBezTo>
                    <a:pt x="9421" y="18162"/>
                    <a:pt x="9309" y="18166"/>
                    <a:pt x="9200" y="18173"/>
                  </a:cubicBezTo>
                  <a:cubicBezTo>
                    <a:pt x="11091" y="17845"/>
                    <a:pt x="14582" y="17009"/>
                    <a:pt x="14873" y="15118"/>
                  </a:cubicBezTo>
                  <a:cubicBezTo>
                    <a:pt x="15157" y="13437"/>
                    <a:pt x="13312" y="13144"/>
                    <a:pt x="11991" y="13144"/>
                  </a:cubicBezTo>
                  <a:cubicBezTo>
                    <a:pt x="11284" y="13144"/>
                    <a:pt x="10727" y="13228"/>
                    <a:pt x="10727" y="13228"/>
                  </a:cubicBezTo>
                  <a:cubicBezTo>
                    <a:pt x="10727" y="13228"/>
                    <a:pt x="16800" y="11773"/>
                    <a:pt x="17054" y="9410"/>
                  </a:cubicBezTo>
                  <a:cubicBezTo>
                    <a:pt x="17184" y="8265"/>
                    <a:pt x="16450" y="7973"/>
                    <a:pt x="15673" y="7973"/>
                  </a:cubicBezTo>
                  <a:cubicBezTo>
                    <a:pt x="14920" y="7973"/>
                    <a:pt x="14126" y="8247"/>
                    <a:pt x="14036" y="8282"/>
                  </a:cubicBezTo>
                  <a:cubicBezTo>
                    <a:pt x="14291" y="8173"/>
                    <a:pt x="21927" y="4610"/>
                    <a:pt x="19636" y="1047"/>
                  </a:cubicBezTo>
                  <a:cubicBezTo>
                    <a:pt x="19527" y="865"/>
                    <a:pt x="19381" y="683"/>
                    <a:pt x="19272" y="574"/>
                  </a:cubicBezTo>
                  <a:cubicBezTo>
                    <a:pt x="18868" y="170"/>
                    <a:pt x="18407" y="1"/>
                    <a:pt x="1791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69"/>
            <p:cNvSpPr/>
            <p:nvPr/>
          </p:nvSpPr>
          <p:spPr>
            <a:xfrm flipH="1">
              <a:off x="2892462" y="1870953"/>
              <a:ext cx="335360" cy="353493"/>
            </a:xfrm>
            <a:custGeom>
              <a:avLst/>
              <a:gdLst/>
              <a:ahLst/>
              <a:cxnLst/>
              <a:rect l="l" t="t" r="r" b="b"/>
              <a:pathLst>
                <a:path w="20399" h="21502" extrusionOk="0">
                  <a:moveTo>
                    <a:pt x="17744" y="1"/>
                  </a:moveTo>
                  <a:lnTo>
                    <a:pt x="17744" y="1"/>
                  </a:lnTo>
                  <a:cubicBezTo>
                    <a:pt x="17962" y="3273"/>
                    <a:pt x="9745" y="8146"/>
                    <a:pt x="9745" y="8146"/>
                  </a:cubicBezTo>
                  <a:cubicBezTo>
                    <a:pt x="9745" y="8146"/>
                    <a:pt x="9890" y="8140"/>
                    <a:pt x="10123" y="8140"/>
                  </a:cubicBezTo>
                  <a:cubicBezTo>
                    <a:pt x="11023" y="8140"/>
                    <a:pt x="13229" y="8232"/>
                    <a:pt x="13345" y="9127"/>
                  </a:cubicBezTo>
                  <a:cubicBezTo>
                    <a:pt x="13526" y="10218"/>
                    <a:pt x="6981" y="12909"/>
                    <a:pt x="6981" y="12909"/>
                  </a:cubicBezTo>
                  <a:cubicBezTo>
                    <a:pt x="6981" y="12909"/>
                    <a:pt x="10436" y="13164"/>
                    <a:pt x="10690" y="14545"/>
                  </a:cubicBezTo>
                  <a:cubicBezTo>
                    <a:pt x="10872" y="15527"/>
                    <a:pt x="8254" y="16945"/>
                    <a:pt x="6727" y="17709"/>
                  </a:cubicBezTo>
                  <a:cubicBezTo>
                    <a:pt x="6691" y="17709"/>
                    <a:pt x="6691" y="17709"/>
                    <a:pt x="6654" y="17745"/>
                  </a:cubicBezTo>
                  <a:cubicBezTo>
                    <a:pt x="6072" y="18000"/>
                    <a:pt x="5672" y="18181"/>
                    <a:pt x="5672" y="18181"/>
                  </a:cubicBezTo>
                  <a:cubicBezTo>
                    <a:pt x="5672" y="18181"/>
                    <a:pt x="8363" y="18945"/>
                    <a:pt x="7818" y="20000"/>
                  </a:cubicBezTo>
                  <a:cubicBezTo>
                    <a:pt x="7343" y="20950"/>
                    <a:pt x="2211" y="20981"/>
                    <a:pt x="1529" y="20981"/>
                  </a:cubicBezTo>
                  <a:cubicBezTo>
                    <a:pt x="1481" y="20981"/>
                    <a:pt x="1454" y="20981"/>
                    <a:pt x="1454" y="20981"/>
                  </a:cubicBezTo>
                  <a:lnTo>
                    <a:pt x="0" y="19309"/>
                  </a:lnTo>
                  <a:lnTo>
                    <a:pt x="0" y="19309"/>
                  </a:lnTo>
                  <a:cubicBezTo>
                    <a:pt x="582" y="20581"/>
                    <a:pt x="1164" y="21454"/>
                    <a:pt x="1164" y="21454"/>
                  </a:cubicBezTo>
                  <a:cubicBezTo>
                    <a:pt x="1164" y="21454"/>
                    <a:pt x="1890" y="21501"/>
                    <a:pt x="2927" y="21501"/>
                  </a:cubicBezTo>
                  <a:cubicBezTo>
                    <a:pt x="5416" y="21501"/>
                    <a:pt x="9691" y="21229"/>
                    <a:pt x="9999" y="19381"/>
                  </a:cubicBezTo>
                  <a:cubicBezTo>
                    <a:pt x="10229" y="17936"/>
                    <a:pt x="9064" y="17589"/>
                    <a:pt x="8006" y="17589"/>
                  </a:cubicBezTo>
                  <a:cubicBezTo>
                    <a:pt x="7893" y="17589"/>
                    <a:pt x="7781" y="17593"/>
                    <a:pt x="7672" y="17600"/>
                  </a:cubicBezTo>
                  <a:cubicBezTo>
                    <a:pt x="9563" y="17272"/>
                    <a:pt x="13054" y="16436"/>
                    <a:pt x="13345" y="14545"/>
                  </a:cubicBezTo>
                  <a:cubicBezTo>
                    <a:pt x="13629" y="12864"/>
                    <a:pt x="11784" y="12571"/>
                    <a:pt x="10463" y="12571"/>
                  </a:cubicBezTo>
                  <a:cubicBezTo>
                    <a:pt x="9756" y="12571"/>
                    <a:pt x="9199" y="12655"/>
                    <a:pt x="9199" y="12655"/>
                  </a:cubicBezTo>
                  <a:cubicBezTo>
                    <a:pt x="9199" y="12655"/>
                    <a:pt x="15272" y="11200"/>
                    <a:pt x="15526" y="8837"/>
                  </a:cubicBezTo>
                  <a:cubicBezTo>
                    <a:pt x="15656" y="7692"/>
                    <a:pt x="14922" y="7400"/>
                    <a:pt x="14145" y="7400"/>
                  </a:cubicBezTo>
                  <a:cubicBezTo>
                    <a:pt x="13392" y="7400"/>
                    <a:pt x="12598" y="7674"/>
                    <a:pt x="12508" y="7709"/>
                  </a:cubicBezTo>
                  <a:cubicBezTo>
                    <a:pt x="12763" y="7600"/>
                    <a:pt x="20399" y="4037"/>
                    <a:pt x="18108" y="474"/>
                  </a:cubicBezTo>
                  <a:cubicBezTo>
                    <a:pt x="17999" y="292"/>
                    <a:pt x="17853" y="110"/>
                    <a:pt x="17744" y="1"/>
                  </a:cubicBezTo>
                  <a:close/>
                </a:path>
              </a:pathLst>
            </a:custGeom>
            <a:solidFill>
              <a:srgbClr val="121212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69"/>
            <p:cNvSpPr/>
            <p:nvPr/>
          </p:nvSpPr>
          <p:spPr>
            <a:xfrm flipH="1">
              <a:off x="3140541" y="2260713"/>
              <a:ext cx="291136" cy="196080"/>
            </a:xfrm>
            <a:custGeom>
              <a:avLst/>
              <a:gdLst/>
              <a:ahLst/>
              <a:cxnLst/>
              <a:rect l="l" t="t" r="r" b="b"/>
              <a:pathLst>
                <a:path w="17709" h="11927" extrusionOk="0">
                  <a:moveTo>
                    <a:pt x="8546" y="0"/>
                  </a:moveTo>
                  <a:lnTo>
                    <a:pt x="8546" y="37"/>
                  </a:lnTo>
                  <a:lnTo>
                    <a:pt x="1" y="619"/>
                  </a:lnTo>
                  <a:cubicBezTo>
                    <a:pt x="1" y="619"/>
                    <a:pt x="328" y="2691"/>
                    <a:pt x="946" y="5127"/>
                  </a:cubicBezTo>
                  <a:cubicBezTo>
                    <a:pt x="1637" y="7891"/>
                    <a:pt x="2728" y="11054"/>
                    <a:pt x="4073" y="11927"/>
                  </a:cubicBezTo>
                  <a:lnTo>
                    <a:pt x="13673" y="11927"/>
                  </a:lnTo>
                  <a:cubicBezTo>
                    <a:pt x="14982" y="11054"/>
                    <a:pt x="16073" y="7891"/>
                    <a:pt x="16763" y="5127"/>
                  </a:cubicBezTo>
                  <a:cubicBezTo>
                    <a:pt x="17382" y="2691"/>
                    <a:pt x="17709" y="619"/>
                    <a:pt x="17709" y="619"/>
                  </a:cubicBezTo>
                  <a:lnTo>
                    <a:pt x="9164" y="37"/>
                  </a:lnTo>
                  <a:lnTo>
                    <a:pt x="9164" y="0"/>
                  </a:lnTo>
                  <a:lnTo>
                    <a:pt x="8873" y="37"/>
                  </a:lnTo>
                  <a:lnTo>
                    <a:pt x="854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69"/>
            <p:cNvSpPr/>
            <p:nvPr/>
          </p:nvSpPr>
          <p:spPr>
            <a:xfrm flipH="1">
              <a:off x="3140541" y="2260713"/>
              <a:ext cx="291136" cy="84304"/>
            </a:xfrm>
            <a:custGeom>
              <a:avLst/>
              <a:gdLst/>
              <a:ahLst/>
              <a:cxnLst/>
              <a:rect l="l" t="t" r="r" b="b"/>
              <a:pathLst>
                <a:path w="17709" h="5128" extrusionOk="0">
                  <a:moveTo>
                    <a:pt x="8546" y="0"/>
                  </a:moveTo>
                  <a:lnTo>
                    <a:pt x="8546" y="37"/>
                  </a:lnTo>
                  <a:lnTo>
                    <a:pt x="1" y="619"/>
                  </a:lnTo>
                  <a:cubicBezTo>
                    <a:pt x="1" y="619"/>
                    <a:pt x="328" y="2691"/>
                    <a:pt x="946" y="5127"/>
                  </a:cubicBezTo>
                  <a:lnTo>
                    <a:pt x="16763" y="5127"/>
                  </a:lnTo>
                  <a:cubicBezTo>
                    <a:pt x="17382" y="2691"/>
                    <a:pt x="17709" y="619"/>
                    <a:pt x="17709" y="619"/>
                  </a:cubicBezTo>
                  <a:lnTo>
                    <a:pt x="9164" y="37"/>
                  </a:lnTo>
                  <a:lnTo>
                    <a:pt x="9164" y="0"/>
                  </a:lnTo>
                  <a:lnTo>
                    <a:pt x="8873" y="37"/>
                  </a:lnTo>
                  <a:lnTo>
                    <a:pt x="854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69"/>
            <p:cNvSpPr/>
            <p:nvPr/>
          </p:nvSpPr>
          <p:spPr>
            <a:xfrm flipH="1">
              <a:off x="3104669" y="2223641"/>
              <a:ext cx="352704" cy="55617"/>
            </a:xfrm>
            <a:custGeom>
              <a:avLst/>
              <a:gdLst/>
              <a:ahLst/>
              <a:cxnLst/>
              <a:rect l="l" t="t" r="r" b="b"/>
              <a:pathLst>
                <a:path w="21454" h="3383" extrusionOk="0">
                  <a:moveTo>
                    <a:pt x="1091" y="1"/>
                  </a:moveTo>
                  <a:cubicBezTo>
                    <a:pt x="473" y="1"/>
                    <a:pt x="0" y="510"/>
                    <a:pt x="0" y="1092"/>
                  </a:cubicBezTo>
                  <a:lnTo>
                    <a:pt x="0" y="2292"/>
                  </a:lnTo>
                  <a:cubicBezTo>
                    <a:pt x="0" y="2910"/>
                    <a:pt x="473" y="3383"/>
                    <a:pt x="1091" y="3383"/>
                  </a:cubicBezTo>
                  <a:lnTo>
                    <a:pt x="20363" y="3383"/>
                  </a:lnTo>
                  <a:cubicBezTo>
                    <a:pt x="20944" y="3383"/>
                    <a:pt x="21453" y="2910"/>
                    <a:pt x="21453" y="2292"/>
                  </a:cubicBezTo>
                  <a:lnTo>
                    <a:pt x="21453" y="1092"/>
                  </a:lnTo>
                  <a:cubicBezTo>
                    <a:pt x="21453" y="510"/>
                    <a:pt x="20944" y="1"/>
                    <a:pt x="203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69"/>
            <p:cNvSpPr/>
            <p:nvPr/>
          </p:nvSpPr>
          <p:spPr>
            <a:xfrm flipH="1">
              <a:off x="3019181" y="2434664"/>
              <a:ext cx="533840" cy="112400"/>
            </a:xfrm>
            <a:custGeom>
              <a:avLst/>
              <a:gdLst/>
              <a:ahLst/>
              <a:cxnLst/>
              <a:rect l="l" t="t" r="r" b="b"/>
              <a:pathLst>
                <a:path w="32472" h="6837" extrusionOk="0">
                  <a:moveTo>
                    <a:pt x="2509" y="0"/>
                  </a:moveTo>
                  <a:cubicBezTo>
                    <a:pt x="1564" y="0"/>
                    <a:pt x="728" y="546"/>
                    <a:pt x="291" y="1346"/>
                  </a:cubicBezTo>
                  <a:cubicBezTo>
                    <a:pt x="110" y="1709"/>
                    <a:pt x="1" y="2073"/>
                    <a:pt x="1" y="2509"/>
                  </a:cubicBezTo>
                  <a:lnTo>
                    <a:pt x="1" y="4364"/>
                  </a:lnTo>
                  <a:cubicBezTo>
                    <a:pt x="1" y="5746"/>
                    <a:pt x="1128" y="6836"/>
                    <a:pt x="2509" y="6836"/>
                  </a:cubicBezTo>
                  <a:lnTo>
                    <a:pt x="29962" y="6836"/>
                  </a:lnTo>
                  <a:cubicBezTo>
                    <a:pt x="31344" y="6836"/>
                    <a:pt x="32471" y="5746"/>
                    <a:pt x="32471" y="4364"/>
                  </a:cubicBezTo>
                  <a:lnTo>
                    <a:pt x="32471" y="2509"/>
                  </a:lnTo>
                  <a:cubicBezTo>
                    <a:pt x="32471" y="2073"/>
                    <a:pt x="32362" y="1709"/>
                    <a:pt x="32180" y="1346"/>
                  </a:cubicBezTo>
                  <a:cubicBezTo>
                    <a:pt x="31780" y="546"/>
                    <a:pt x="30944" y="0"/>
                    <a:pt x="299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69"/>
            <p:cNvSpPr/>
            <p:nvPr/>
          </p:nvSpPr>
          <p:spPr>
            <a:xfrm flipH="1">
              <a:off x="3019181" y="2492648"/>
              <a:ext cx="533840" cy="54416"/>
            </a:xfrm>
            <a:custGeom>
              <a:avLst/>
              <a:gdLst/>
              <a:ahLst/>
              <a:cxnLst/>
              <a:rect l="l" t="t" r="r" b="b"/>
              <a:pathLst>
                <a:path w="32472" h="3310" extrusionOk="0">
                  <a:moveTo>
                    <a:pt x="1" y="1"/>
                  </a:moveTo>
                  <a:lnTo>
                    <a:pt x="1" y="837"/>
                  </a:lnTo>
                  <a:cubicBezTo>
                    <a:pt x="1" y="2219"/>
                    <a:pt x="1128" y="3309"/>
                    <a:pt x="2509" y="3309"/>
                  </a:cubicBezTo>
                  <a:lnTo>
                    <a:pt x="29962" y="3309"/>
                  </a:lnTo>
                  <a:cubicBezTo>
                    <a:pt x="31344" y="3309"/>
                    <a:pt x="32471" y="2219"/>
                    <a:pt x="32471" y="837"/>
                  </a:cubicBezTo>
                  <a:lnTo>
                    <a:pt x="32471" y="73"/>
                  </a:lnTo>
                  <a:cubicBezTo>
                    <a:pt x="32425" y="55"/>
                    <a:pt x="32379" y="46"/>
                    <a:pt x="32332" y="46"/>
                  </a:cubicBezTo>
                  <a:cubicBezTo>
                    <a:pt x="32015" y="46"/>
                    <a:pt x="31664" y="471"/>
                    <a:pt x="30871" y="1200"/>
                  </a:cubicBezTo>
                  <a:cubicBezTo>
                    <a:pt x="30471" y="1562"/>
                    <a:pt x="30149" y="1713"/>
                    <a:pt x="29834" y="1713"/>
                  </a:cubicBezTo>
                  <a:cubicBezTo>
                    <a:pt x="29263" y="1713"/>
                    <a:pt x="28719" y="1215"/>
                    <a:pt x="27781" y="582"/>
                  </a:cubicBezTo>
                  <a:cubicBezTo>
                    <a:pt x="27346" y="296"/>
                    <a:pt x="26942" y="171"/>
                    <a:pt x="26559" y="171"/>
                  </a:cubicBezTo>
                  <a:cubicBezTo>
                    <a:pt x="25626" y="171"/>
                    <a:pt x="24813" y="912"/>
                    <a:pt x="23963" y="1891"/>
                  </a:cubicBezTo>
                  <a:cubicBezTo>
                    <a:pt x="23600" y="2309"/>
                    <a:pt x="23237" y="2474"/>
                    <a:pt x="22870" y="2474"/>
                  </a:cubicBezTo>
                  <a:cubicBezTo>
                    <a:pt x="22024" y="2474"/>
                    <a:pt x="21156" y="1595"/>
                    <a:pt x="20217" y="910"/>
                  </a:cubicBezTo>
                  <a:cubicBezTo>
                    <a:pt x="19655" y="472"/>
                    <a:pt x="19058" y="276"/>
                    <a:pt x="18388" y="276"/>
                  </a:cubicBezTo>
                  <a:cubicBezTo>
                    <a:pt x="17499" y="276"/>
                    <a:pt x="16480" y="620"/>
                    <a:pt x="15236" y="1200"/>
                  </a:cubicBezTo>
                  <a:cubicBezTo>
                    <a:pt x="14200" y="1701"/>
                    <a:pt x="13410" y="1907"/>
                    <a:pt x="12718" y="1907"/>
                  </a:cubicBezTo>
                  <a:cubicBezTo>
                    <a:pt x="11953" y="1907"/>
                    <a:pt x="11307" y="1655"/>
                    <a:pt x="10582" y="1273"/>
                  </a:cubicBezTo>
                  <a:cubicBezTo>
                    <a:pt x="9729" y="847"/>
                    <a:pt x="8670" y="532"/>
                    <a:pt x="7641" y="532"/>
                  </a:cubicBezTo>
                  <a:cubicBezTo>
                    <a:pt x="7002" y="532"/>
                    <a:pt x="6376" y="653"/>
                    <a:pt x="5818" y="946"/>
                  </a:cubicBezTo>
                  <a:cubicBezTo>
                    <a:pt x="5013" y="1369"/>
                    <a:pt x="4174" y="1691"/>
                    <a:pt x="3376" y="1691"/>
                  </a:cubicBezTo>
                  <a:cubicBezTo>
                    <a:pt x="2733" y="1691"/>
                    <a:pt x="2116" y="1482"/>
                    <a:pt x="1564" y="946"/>
                  </a:cubicBezTo>
                  <a:cubicBezTo>
                    <a:pt x="1019" y="401"/>
                    <a:pt x="473" y="146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69"/>
            <p:cNvSpPr/>
            <p:nvPr/>
          </p:nvSpPr>
          <p:spPr>
            <a:xfrm flipH="1">
              <a:off x="3270845" y="2547048"/>
              <a:ext cx="30513" cy="899071"/>
            </a:xfrm>
            <a:custGeom>
              <a:avLst/>
              <a:gdLst/>
              <a:ahLst/>
              <a:cxnLst/>
              <a:rect l="l" t="t" r="r" b="b"/>
              <a:pathLst>
                <a:path w="1856" h="54688" extrusionOk="0">
                  <a:moveTo>
                    <a:pt x="1" y="0"/>
                  </a:moveTo>
                  <a:lnTo>
                    <a:pt x="1" y="54688"/>
                  </a:lnTo>
                  <a:lnTo>
                    <a:pt x="1855" y="54688"/>
                  </a:lnTo>
                  <a:lnTo>
                    <a:pt x="1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69"/>
            <p:cNvSpPr/>
            <p:nvPr/>
          </p:nvSpPr>
          <p:spPr>
            <a:xfrm flipH="1">
              <a:off x="3270845" y="2547048"/>
              <a:ext cx="30513" cy="75328"/>
            </a:xfrm>
            <a:custGeom>
              <a:avLst/>
              <a:gdLst/>
              <a:ahLst/>
              <a:cxnLst/>
              <a:rect l="l" t="t" r="r" b="b"/>
              <a:pathLst>
                <a:path w="1856" h="4582" extrusionOk="0">
                  <a:moveTo>
                    <a:pt x="1" y="0"/>
                  </a:moveTo>
                  <a:lnTo>
                    <a:pt x="1" y="4582"/>
                  </a:lnTo>
                  <a:lnTo>
                    <a:pt x="1855" y="4582"/>
                  </a:lnTo>
                  <a:lnTo>
                    <a:pt x="1855" y="0"/>
                  </a:lnTo>
                  <a:close/>
                </a:path>
              </a:pathLst>
            </a:custGeom>
            <a:solidFill>
              <a:srgbClr val="121212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69"/>
            <p:cNvSpPr/>
            <p:nvPr/>
          </p:nvSpPr>
          <p:spPr>
            <a:xfrm flipH="1">
              <a:off x="3174013" y="3394695"/>
              <a:ext cx="224176" cy="51424"/>
            </a:xfrm>
            <a:custGeom>
              <a:avLst/>
              <a:gdLst/>
              <a:ahLst/>
              <a:cxnLst/>
              <a:rect l="l" t="t" r="r" b="b"/>
              <a:pathLst>
                <a:path w="13636" h="3128" extrusionOk="0">
                  <a:moveTo>
                    <a:pt x="1418" y="1"/>
                  </a:moveTo>
                  <a:cubicBezTo>
                    <a:pt x="655" y="1"/>
                    <a:pt x="0" y="655"/>
                    <a:pt x="0" y="1419"/>
                  </a:cubicBezTo>
                  <a:lnTo>
                    <a:pt x="0" y="1746"/>
                  </a:lnTo>
                  <a:cubicBezTo>
                    <a:pt x="0" y="2510"/>
                    <a:pt x="655" y="3128"/>
                    <a:pt x="1418" y="3128"/>
                  </a:cubicBezTo>
                  <a:lnTo>
                    <a:pt x="12254" y="3128"/>
                  </a:lnTo>
                  <a:cubicBezTo>
                    <a:pt x="13017" y="3128"/>
                    <a:pt x="13636" y="2510"/>
                    <a:pt x="13636" y="1746"/>
                  </a:cubicBezTo>
                  <a:lnTo>
                    <a:pt x="13636" y="1419"/>
                  </a:lnTo>
                  <a:cubicBezTo>
                    <a:pt x="13636" y="655"/>
                    <a:pt x="13017" y="1"/>
                    <a:pt x="12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69"/>
            <p:cNvSpPr/>
            <p:nvPr/>
          </p:nvSpPr>
          <p:spPr>
            <a:xfrm flipH="1">
              <a:off x="1314320" y="2484560"/>
              <a:ext cx="66368" cy="329392"/>
            </a:xfrm>
            <a:custGeom>
              <a:avLst/>
              <a:gdLst/>
              <a:ahLst/>
              <a:cxnLst/>
              <a:rect l="l" t="t" r="r" b="b"/>
              <a:pathLst>
                <a:path w="4037" h="20036" extrusionOk="0">
                  <a:moveTo>
                    <a:pt x="727" y="1"/>
                  </a:moveTo>
                  <a:lnTo>
                    <a:pt x="0" y="20036"/>
                  </a:lnTo>
                  <a:cubicBezTo>
                    <a:pt x="0" y="20036"/>
                    <a:pt x="3636" y="16363"/>
                    <a:pt x="3854" y="13818"/>
                  </a:cubicBezTo>
                  <a:cubicBezTo>
                    <a:pt x="4036" y="11309"/>
                    <a:pt x="727" y="1"/>
                    <a:pt x="727" y="1"/>
                  </a:cubicBezTo>
                  <a:close/>
                </a:path>
              </a:pathLst>
            </a:custGeom>
            <a:solidFill>
              <a:srgbClr val="F47A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69"/>
            <p:cNvSpPr/>
            <p:nvPr/>
          </p:nvSpPr>
          <p:spPr>
            <a:xfrm flipH="1">
              <a:off x="1337632" y="2318434"/>
              <a:ext cx="110016" cy="138639"/>
            </a:xfrm>
            <a:custGeom>
              <a:avLst/>
              <a:gdLst/>
              <a:ahLst/>
              <a:cxnLst/>
              <a:rect l="l" t="t" r="r" b="b"/>
              <a:pathLst>
                <a:path w="6692" h="8433" extrusionOk="0">
                  <a:moveTo>
                    <a:pt x="2085" y="0"/>
                  </a:moveTo>
                  <a:cubicBezTo>
                    <a:pt x="1645" y="0"/>
                    <a:pt x="1455" y="215"/>
                    <a:pt x="1455" y="215"/>
                  </a:cubicBezTo>
                  <a:lnTo>
                    <a:pt x="1" y="8433"/>
                  </a:lnTo>
                  <a:lnTo>
                    <a:pt x="1" y="8433"/>
                  </a:lnTo>
                  <a:lnTo>
                    <a:pt x="4764" y="8106"/>
                  </a:lnTo>
                  <a:cubicBezTo>
                    <a:pt x="4764" y="8106"/>
                    <a:pt x="6691" y="3451"/>
                    <a:pt x="4509" y="1343"/>
                  </a:cubicBezTo>
                  <a:cubicBezTo>
                    <a:pt x="3350" y="259"/>
                    <a:pt x="2568" y="0"/>
                    <a:pt x="208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69"/>
            <p:cNvSpPr/>
            <p:nvPr/>
          </p:nvSpPr>
          <p:spPr>
            <a:xfrm flipH="1">
              <a:off x="1967104" y="3514707"/>
              <a:ext cx="266624" cy="272345"/>
            </a:xfrm>
            <a:custGeom>
              <a:avLst/>
              <a:gdLst/>
              <a:ahLst/>
              <a:cxnLst/>
              <a:rect l="l" t="t" r="r" b="b"/>
              <a:pathLst>
                <a:path w="16218" h="16566" extrusionOk="0">
                  <a:moveTo>
                    <a:pt x="9093" y="1"/>
                  </a:moveTo>
                  <a:cubicBezTo>
                    <a:pt x="8709" y="1"/>
                    <a:pt x="8371" y="41"/>
                    <a:pt x="8109" y="136"/>
                  </a:cubicBezTo>
                  <a:lnTo>
                    <a:pt x="8109" y="4099"/>
                  </a:lnTo>
                  <a:cubicBezTo>
                    <a:pt x="8109" y="4099"/>
                    <a:pt x="7455" y="5262"/>
                    <a:pt x="6582" y="6790"/>
                  </a:cubicBezTo>
                  <a:cubicBezTo>
                    <a:pt x="4982" y="9480"/>
                    <a:pt x="2582" y="13407"/>
                    <a:pt x="1564" y="14026"/>
                  </a:cubicBezTo>
                  <a:cubicBezTo>
                    <a:pt x="1" y="14971"/>
                    <a:pt x="73" y="15953"/>
                    <a:pt x="1564" y="16134"/>
                  </a:cubicBezTo>
                  <a:cubicBezTo>
                    <a:pt x="1928" y="16207"/>
                    <a:pt x="2473" y="16280"/>
                    <a:pt x="3128" y="16353"/>
                  </a:cubicBezTo>
                  <a:cubicBezTo>
                    <a:pt x="3990" y="16462"/>
                    <a:pt x="5035" y="16565"/>
                    <a:pt x="6105" y="16565"/>
                  </a:cubicBezTo>
                  <a:cubicBezTo>
                    <a:pt x="7517" y="16565"/>
                    <a:pt x="8972" y="16386"/>
                    <a:pt x="10109" y="15807"/>
                  </a:cubicBezTo>
                  <a:cubicBezTo>
                    <a:pt x="12727" y="14425"/>
                    <a:pt x="12909" y="12280"/>
                    <a:pt x="14982" y="11008"/>
                  </a:cubicBezTo>
                  <a:cubicBezTo>
                    <a:pt x="15454" y="10680"/>
                    <a:pt x="15709" y="10244"/>
                    <a:pt x="15818" y="9771"/>
                  </a:cubicBezTo>
                  <a:cubicBezTo>
                    <a:pt x="16218" y="8026"/>
                    <a:pt x="14982" y="5553"/>
                    <a:pt x="14982" y="5553"/>
                  </a:cubicBezTo>
                  <a:lnTo>
                    <a:pt x="14982" y="5299"/>
                  </a:lnTo>
                  <a:lnTo>
                    <a:pt x="14909" y="4135"/>
                  </a:lnTo>
                  <a:lnTo>
                    <a:pt x="14763" y="1226"/>
                  </a:lnTo>
                  <a:cubicBezTo>
                    <a:pt x="14763" y="1226"/>
                    <a:pt x="11217" y="1"/>
                    <a:pt x="9093" y="1"/>
                  </a:cubicBezTo>
                  <a:close/>
                </a:path>
              </a:pathLst>
            </a:custGeom>
            <a:solidFill>
              <a:srgbClr val="FFAB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69"/>
            <p:cNvSpPr/>
            <p:nvPr/>
          </p:nvSpPr>
          <p:spPr>
            <a:xfrm flipH="1">
              <a:off x="1967104" y="3601379"/>
              <a:ext cx="266624" cy="185920"/>
            </a:xfrm>
            <a:custGeom>
              <a:avLst/>
              <a:gdLst/>
              <a:ahLst/>
              <a:cxnLst/>
              <a:rect l="l" t="t" r="r" b="b"/>
              <a:pathLst>
                <a:path w="16218" h="11309" extrusionOk="0">
                  <a:moveTo>
                    <a:pt x="14579" y="1"/>
                  </a:moveTo>
                  <a:cubicBezTo>
                    <a:pt x="12453" y="1"/>
                    <a:pt x="10695" y="2578"/>
                    <a:pt x="9491" y="2681"/>
                  </a:cubicBezTo>
                  <a:cubicBezTo>
                    <a:pt x="9414" y="2689"/>
                    <a:pt x="9338" y="2692"/>
                    <a:pt x="9262" y="2692"/>
                  </a:cubicBezTo>
                  <a:cubicBezTo>
                    <a:pt x="7887" y="2692"/>
                    <a:pt x="6582" y="1518"/>
                    <a:pt x="6582" y="1518"/>
                  </a:cubicBezTo>
                  <a:cubicBezTo>
                    <a:pt x="4982" y="4208"/>
                    <a:pt x="2582" y="8135"/>
                    <a:pt x="1564" y="8754"/>
                  </a:cubicBezTo>
                  <a:cubicBezTo>
                    <a:pt x="1" y="9699"/>
                    <a:pt x="73" y="10681"/>
                    <a:pt x="1564" y="10862"/>
                  </a:cubicBezTo>
                  <a:cubicBezTo>
                    <a:pt x="1928" y="10935"/>
                    <a:pt x="2473" y="11008"/>
                    <a:pt x="3128" y="11081"/>
                  </a:cubicBezTo>
                  <a:cubicBezTo>
                    <a:pt x="3980" y="11205"/>
                    <a:pt x="5010" y="11309"/>
                    <a:pt x="6066" y="11309"/>
                  </a:cubicBezTo>
                  <a:cubicBezTo>
                    <a:pt x="7490" y="11309"/>
                    <a:pt x="8961" y="11120"/>
                    <a:pt x="10109" y="10535"/>
                  </a:cubicBezTo>
                  <a:cubicBezTo>
                    <a:pt x="12727" y="9153"/>
                    <a:pt x="12909" y="7008"/>
                    <a:pt x="14982" y="5736"/>
                  </a:cubicBezTo>
                  <a:cubicBezTo>
                    <a:pt x="15454" y="5408"/>
                    <a:pt x="15709" y="4972"/>
                    <a:pt x="15818" y="4499"/>
                  </a:cubicBezTo>
                  <a:cubicBezTo>
                    <a:pt x="16218" y="2754"/>
                    <a:pt x="14982" y="281"/>
                    <a:pt x="14982" y="281"/>
                  </a:cubicBezTo>
                  <a:lnTo>
                    <a:pt x="14945" y="27"/>
                  </a:lnTo>
                  <a:cubicBezTo>
                    <a:pt x="14822" y="9"/>
                    <a:pt x="14700" y="1"/>
                    <a:pt x="1457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69"/>
            <p:cNvSpPr/>
            <p:nvPr/>
          </p:nvSpPr>
          <p:spPr>
            <a:xfrm flipH="1">
              <a:off x="1934815" y="3178592"/>
              <a:ext cx="191312" cy="378399"/>
            </a:xfrm>
            <a:custGeom>
              <a:avLst/>
              <a:gdLst/>
              <a:ahLst/>
              <a:cxnLst/>
              <a:rect l="l" t="t" r="r" b="b"/>
              <a:pathLst>
                <a:path w="11637" h="23017" extrusionOk="0">
                  <a:moveTo>
                    <a:pt x="146" y="0"/>
                  </a:moveTo>
                  <a:cubicBezTo>
                    <a:pt x="1" y="8872"/>
                    <a:pt x="1419" y="23017"/>
                    <a:pt x="1419" y="23017"/>
                  </a:cubicBezTo>
                  <a:cubicBezTo>
                    <a:pt x="1419" y="23017"/>
                    <a:pt x="1455" y="23017"/>
                    <a:pt x="1564" y="22980"/>
                  </a:cubicBezTo>
                  <a:cubicBezTo>
                    <a:pt x="2073" y="22871"/>
                    <a:pt x="3891" y="22508"/>
                    <a:pt x="5928" y="22508"/>
                  </a:cubicBezTo>
                  <a:cubicBezTo>
                    <a:pt x="6691" y="22508"/>
                    <a:pt x="7491" y="22544"/>
                    <a:pt x="8255" y="22689"/>
                  </a:cubicBezTo>
                  <a:cubicBezTo>
                    <a:pt x="8437" y="22726"/>
                    <a:pt x="8618" y="22762"/>
                    <a:pt x="8800" y="22799"/>
                  </a:cubicBezTo>
                  <a:lnTo>
                    <a:pt x="116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69"/>
            <p:cNvSpPr/>
            <p:nvPr/>
          </p:nvSpPr>
          <p:spPr>
            <a:xfrm flipH="1">
              <a:off x="1934815" y="3178592"/>
              <a:ext cx="93872" cy="374816"/>
            </a:xfrm>
            <a:custGeom>
              <a:avLst/>
              <a:gdLst/>
              <a:ahLst/>
              <a:cxnLst/>
              <a:rect l="l" t="t" r="r" b="b"/>
              <a:pathLst>
                <a:path w="5710" h="22799" extrusionOk="0">
                  <a:moveTo>
                    <a:pt x="3564" y="0"/>
                  </a:moveTo>
                  <a:cubicBezTo>
                    <a:pt x="3782" y="364"/>
                    <a:pt x="3928" y="727"/>
                    <a:pt x="3964" y="1127"/>
                  </a:cubicBezTo>
                  <a:cubicBezTo>
                    <a:pt x="4255" y="3563"/>
                    <a:pt x="3673" y="11890"/>
                    <a:pt x="2146" y="15454"/>
                  </a:cubicBezTo>
                  <a:cubicBezTo>
                    <a:pt x="1382" y="17235"/>
                    <a:pt x="764" y="19381"/>
                    <a:pt x="364" y="21090"/>
                  </a:cubicBezTo>
                  <a:cubicBezTo>
                    <a:pt x="219" y="21599"/>
                    <a:pt x="110" y="22108"/>
                    <a:pt x="1" y="22508"/>
                  </a:cubicBezTo>
                  <a:cubicBezTo>
                    <a:pt x="764" y="22508"/>
                    <a:pt x="1564" y="22544"/>
                    <a:pt x="2328" y="22689"/>
                  </a:cubicBezTo>
                  <a:cubicBezTo>
                    <a:pt x="2510" y="22726"/>
                    <a:pt x="2691" y="22762"/>
                    <a:pt x="2873" y="22799"/>
                  </a:cubicBezTo>
                  <a:lnTo>
                    <a:pt x="5709" y="0"/>
                  </a:lnTo>
                  <a:close/>
                </a:path>
              </a:pathLst>
            </a:custGeom>
            <a:solidFill>
              <a:srgbClr val="121212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69"/>
            <p:cNvSpPr/>
            <p:nvPr/>
          </p:nvSpPr>
          <p:spPr>
            <a:xfrm flipH="1">
              <a:off x="2223551" y="3570817"/>
              <a:ext cx="286944" cy="293701"/>
            </a:xfrm>
            <a:custGeom>
              <a:avLst/>
              <a:gdLst/>
              <a:ahLst/>
              <a:cxnLst/>
              <a:rect l="l" t="t" r="r" b="b"/>
              <a:pathLst>
                <a:path w="17454" h="17865" extrusionOk="0">
                  <a:moveTo>
                    <a:pt x="9767" y="1"/>
                  </a:moveTo>
                  <a:cubicBezTo>
                    <a:pt x="9362" y="1"/>
                    <a:pt x="9005" y="42"/>
                    <a:pt x="8727" y="140"/>
                  </a:cubicBezTo>
                  <a:lnTo>
                    <a:pt x="8727" y="4467"/>
                  </a:lnTo>
                  <a:cubicBezTo>
                    <a:pt x="8727" y="4467"/>
                    <a:pt x="8036" y="5667"/>
                    <a:pt x="7091" y="7304"/>
                  </a:cubicBezTo>
                  <a:cubicBezTo>
                    <a:pt x="5382" y="10249"/>
                    <a:pt x="2800" y="14430"/>
                    <a:pt x="1709" y="15121"/>
                  </a:cubicBezTo>
                  <a:cubicBezTo>
                    <a:pt x="0" y="16139"/>
                    <a:pt x="73" y="17194"/>
                    <a:pt x="1709" y="17412"/>
                  </a:cubicBezTo>
                  <a:cubicBezTo>
                    <a:pt x="2109" y="17448"/>
                    <a:pt x="2691" y="17558"/>
                    <a:pt x="3382" y="17630"/>
                  </a:cubicBezTo>
                  <a:cubicBezTo>
                    <a:pt x="4292" y="17754"/>
                    <a:pt x="5399" y="17864"/>
                    <a:pt x="6533" y="17864"/>
                  </a:cubicBezTo>
                  <a:cubicBezTo>
                    <a:pt x="8071" y="17864"/>
                    <a:pt x="9658" y="17661"/>
                    <a:pt x="10872" y="17012"/>
                  </a:cubicBezTo>
                  <a:cubicBezTo>
                    <a:pt x="13709" y="15558"/>
                    <a:pt x="13927" y="13267"/>
                    <a:pt x="16145" y="11849"/>
                  </a:cubicBezTo>
                  <a:cubicBezTo>
                    <a:pt x="16618" y="11522"/>
                    <a:pt x="16908" y="11049"/>
                    <a:pt x="17018" y="10540"/>
                  </a:cubicBezTo>
                  <a:cubicBezTo>
                    <a:pt x="17454" y="8685"/>
                    <a:pt x="16145" y="5995"/>
                    <a:pt x="16145" y="5995"/>
                  </a:cubicBezTo>
                  <a:lnTo>
                    <a:pt x="16108" y="5740"/>
                  </a:lnTo>
                  <a:lnTo>
                    <a:pt x="16072" y="4467"/>
                  </a:lnTo>
                  <a:lnTo>
                    <a:pt x="15927" y="1340"/>
                  </a:lnTo>
                  <a:cubicBezTo>
                    <a:pt x="15927" y="1340"/>
                    <a:pt x="12065" y="1"/>
                    <a:pt x="9767" y="1"/>
                  </a:cubicBezTo>
                  <a:close/>
                </a:path>
              </a:pathLst>
            </a:custGeom>
            <a:solidFill>
              <a:srgbClr val="FFAB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69"/>
            <p:cNvSpPr/>
            <p:nvPr/>
          </p:nvSpPr>
          <p:spPr>
            <a:xfrm flipH="1">
              <a:off x="2223551" y="3664689"/>
              <a:ext cx="286944" cy="199828"/>
            </a:xfrm>
            <a:custGeom>
              <a:avLst/>
              <a:gdLst/>
              <a:ahLst/>
              <a:cxnLst/>
              <a:rect l="l" t="t" r="r" b="b"/>
              <a:pathLst>
                <a:path w="17454" h="12155" extrusionOk="0">
                  <a:moveTo>
                    <a:pt x="15701" y="0"/>
                  </a:moveTo>
                  <a:cubicBezTo>
                    <a:pt x="13412" y="0"/>
                    <a:pt x="11523" y="2765"/>
                    <a:pt x="10218" y="2903"/>
                  </a:cubicBezTo>
                  <a:cubicBezTo>
                    <a:pt x="10144" y="2910"/>
                    <a:pt x="10069" y="2913"/>
                    <a:pt x="9995" y="2913"/>
                  </a:cubicBezTo>
                  <a:cubicBezTo>
                    <a:pt x="8509" y="2913"/>
                    <a:pt x="7091" y="1594"/>
                    <a:pt x="7091" y="1594"/>
                  </a:cubicBezTo>
                  <a:cubicBezTo>
                    <a:pt x="5382" y="4539"/>
                    <a:pt x="2800" y="8720"/>
                    <a:pt x="1709" y="9411"/>
                  </a:cubicBezTo>
                  <a:cubicBezTo>
                    <a:pt x="0" y="10429"/>
                    <a:pt x="73" y="11484"/>
                    <a:pt x="1709" y="11702"/>
                  </a:cubicBezTo>
                  <a:cubicBezTo>
                    <a:pt x="2109" y="11738"/>
                    <a:pt x="2691" y="11848"/>
                    <a:pt x="3382" y="11920"/>
                  </a:cubicBezTo>
                  <a:cubicBezTo>
                    <a:pt x="4292" y="12044"/>
                    <a:pt x="5399" y="12154"/>
                    <a:pt x="6533" y="12154"/>
                  </a:cubicBezTo>
                  <a:cubicBezTo>
                    <a:pt x="8071" y="12154"/>
                    <a:pt x="9658" y="11951"/>
                    <a:pt x="10872" y="11302"/>
                  </a:cubicBezTo>
                  <a:cubicBezTo>
                    <a:pt x="13709" y="9848"/>
                    <a:pt x="13927" y="7557"/>
                    <a:pt x="16145" y="6139"/>
                  </a:cubicBezTo>
                  <a:cubicBezTo>
                    <a:pt x="16618" y="5812"/>
                    <a:pt x="16908" y="5339"/>
                    <a:pt x="17018" y="4830"/>
                  </a:cubicBezTo>
                  <a:cubicBezTo>
                    <a:pt x="17454" y="2975"/>
                    <a:pt x="16145" y="285"/>
                    <a:pt x="16145" y="285"/>
                  </a:cubicBezTo>
                  <a:lnTo>
                    <a:pt x="16108" y="30"/>
                  </a:lnTo>
                  <a:cubicBezTo>
                    <a:pt x="15971" y="10"/>
                    <a:pt x="15835" y="0"/>
                    <a:pt x="1570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69"/>
            <p:cNvSpPr/>
            <p:nvPr/>
          </p:nvSpPr>
          <p:spPr>
            <a:xfrm flipH="1">
              <a:off x="1839776" y="2933175"/>
              <a:ext cx="575071" cy="683592"/>
            </a:xfrm>
            <a:custGeom>
              <a:avLst/>
              <a:gdLst/>
              <a:ahLst/>
              <a:cxnLst/>
              <a:rect l="l" t="t" r="r" b="b"/>
              <a:pathLst>
                <a:path w="34980" h="41581" extrusionOk="0">
                  <a:moveTo>
                    <a:pt x="27795" y="1"/>
                  </a:moveTo>
                  <a:cubicBezTo>
                    <a:pt x="27682" y="1"/>
                    <a:pt x="27568" y="7"/>
                    <a:pt x="27453" y="20"/>
                  </a:cubicBezTo>
                  <a:cubicBezTo>
                    <a:pt x="24471" y="347"/>
                    <a:pt x="6109" y="2274"/>
                    <a:pt x="2218" y="9910"/>
                  </a:cubicBezTo>
                  <a:cubicBezTo>
                    <a:pt x="0" y="14274"/>
                    <a:pt x="2764" y="41581"/>
                    <a:pt x="2764" y="41581"/>
                  </a:cubicBezTo>
                  <a:cubicBezTo>
                    <a:pt x="2764" y="41581"/>
                    <a:pt x="5018" y="41035"/>
                    <a:pt x="7636" y="41035"/>
                  </a:cubicBezTo>
                  <a:cubicBezTo>
                    <a:pt x="8654" y="41035"/>
                    <a:pt x="9709" y="41108"/>
                    <a:pt x="10727" y="41326"/>
                  </a:cubicBezTo>
                  <a:lnTo>
                    <a:pt x="13854" y="16237"/>
                  </a:lnTo>
                  <a:cubicBezTo>
                    <a:pt x="13854" y="16237"/>
                    <a:pt x="34907" y="16055"/>
                    <a:pt x="34943" y="12928"/>
                  </a:cubicBezTo>
                  <a:cubicBezTo>
                    <a:pt x="34980" y="9801"/>
                    <a:pt x="32289" y="3838"/>
                    <a:pt x="32289" y="3838"/>
                  </a:cubicBezTo>
                  <a:cubicBezTo>
                    <a:pt x="32289" y="3838"/>
                    <a:pt x="32071" y="3329"/>
                    <a:pt x="31634" y="2674"/>
                  </a:cubicBezTo>
                  <a:cubicBezTo>
                    <a:pt x="30917" y="1546"/>
                    <a:pt x="29556" y="1"/>
                    <a:pt x="277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69"/>
            <p:cNvSpPr/>
            <p:nvPr/>
          </p:nvSpPr>
          <p:spPr>
            <a:xfrm flipH="1">
              <a:off x="1839776" y="2977136"/>
              <a:ext cx="449535" cy="635455"/>
            </a:xfrm>
            <a:custGeom>
              <a:avLst/>
              <a:gdLst/>
              <a:ahLst/>
              <a:cxnLst/>
              <a:rect l="l" t="t" r="r" b="b"/>
              <a:pathLst>
                <a:path w="27344" h="38653" extrusionOk="0">
                  <a:moveTo>
                    <a:pt x="23998" y="0"/>
                  </a:moveTo>
                  <a:lnTo>
                    <a:pt x="21780" y="728"/>
                  </a:lnTo>
                  <a:cubicBezTo>
                    <a:pt x="21780" y="728"/>
                    <a:pt x="22980" y="8036"/>
                    <a:pt x="16944" y="8618"/>
                  </a:cubicBezTo>
                  <a:cubicBezTo>
                    <a:pt x="11423" y="9187"/>
                    <a:pt x="5379" y="11695"/>
                    <a:pt x="2523" y="11695"/>
                  </a:cubicBezTo>
                  <a:cubicBezTo>
                    <a:pt x="2275" y="11695"/>
                    <a:pt x="2052" y="11677"/>
                    <a:pt x="1855" y="11636"/>
                  </a:cubicBezTo>
                  <a:cubicBezTo>
                    <a:pt x="1529" y="11564"/>
                    <a:pt x="1326" y="11530"/>
                    <a:pt x="1218" y="11530"/>
                  </a:cubicBezTo>
                  <a:cubicBezTo>
                    <a:pt x="505" y="11530"/>
                    <a:pt x="3970" y="13039"/>
                    <a:pt x="4254" y="15345"/>
                  </a:cubicBezTo>
                  <a:cubicBezTo>
                    <a:pt x="4582" y="17963"/>
                    <a:pt x="3927" y="26908"/>
                    <a:pt x="2291" y="30762"/>
                  </a:cubicBezTo>
                  <a:cubicBezTo>
                    <a:pt x="1236" y="33307"/>
                    <a:pt x="400" y="36507"/>
                    <a:pt x="0" y="38361"/>
                  </a:cubicBezTo>
                  <a:cubicBezTo>
                    <a:pt x="1018" y="38361"/>
                    <a:pt x="2073" y="38434"/>
                    <a:pt x="3091" y="38652"/>
                  </a:cubicBezTo>
                  <a:lnTo>
                    <a:pt x="6218" y="13563"/>
                  </a:lnTo>
                  <a:cubicBezTo>
                    <a:pt x="6218" y="13563"/>
                    <a:pt x="27271" y="13381"/>
                    <a:pt x="27307" y="10254"/>
                  </a:cubicBezTo>
                  <a:cubicBezTo>
                    <a:pt x="27344" y="7127"/>
                    <a:pt x="24653" y="1164"/>
                    <a:pt x="24653" y="1164"/>
                  </a:cubicBezTo>
                  <a:cubicBezTo>
                    <a:pt x="24653" y="1164"/>
                    <a:pt x="24435" y="655"/>
                    <a:pt x="23998" y="0"/>
                  </a:cubicBezTo>
                  <a:close/>
                </a:path>
              </a:pathLst>
            </a:custGeom>
            <a:solidFill>
              <a:srgbClr val="121212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69"/>
            <p:cNvSpPr/>
            <p:nvPr/>
          </p:nvSpPr>
          <p:spPr>
            <a:xfrm flipH="1">
              <a:off x="1521152" y="2226946"/>
              <a:ext cx="260048" cy="78896"/>
            </a:xfrm>
            <a:custGeom>
              <a:avLst/>
              <a:gdLst/>
              <a:ahLst/>
              <a:cxnLst/>
              <a:rect l="l" t="t" r="r" b="b"/>
              <a:pathLst>
                <a:path w="15818" h="4799" extrusionOk="0">
                  <a:moveTo>
                    <a:pt x="12527" y="0"/>
                  </a:moveTo>
                  <a:cubicBezTo>
                    <a:pt x="9584" y="0"/>
                    <a:pt x="4356" y="1205"/>
                    <a:pt x="3164" y="1744"/>
                  </a:cubicBezTo>
                  <a:cubicBezTo>
                    <a:pt x="1636" y="2435"/>
                    <a:pt x="0" y="4799"/>
                    <a:pt x="0" y="4799"/>
                  </a:cubicBezTo>
                  <a:cubicBezTo>
                    <a:pt x="4509" y="4290"/>
                    <a:pt x="15672" y="2362"/>
                    <a:pt x="15672" y="2362"/>
                  </a:cubicBezTo>
                  <a:cubicBezTo>
                    <a:pt x="15672" y="2362"/>
                    <a:pt x="15817" y="1381"/>
                    <a:pt x="14326" y="326"/>
                  </a:cubicBezTo>
                  <a:cubicBezTo>
                    <a:pt x="14000" y="95"/>
                    <a:pt x="13353" y="0"/>
                    <a:pt x="1252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69"/>
            <p:cNvSpPr/>
            <p:nvPr/>
          </p:nvSpPr>
          <p:spPr>
            <a:xfrm flipH="1">
              <a:off x="1405793" y="2265366"/>
              <a:ext cx="557743" cy="820586"/>
            </a:xfrm>
            <a:custGeom>
              <a:avLst/>
              <a:gdLst/>
              <a:ahLst/>
              <a:cxnLst/>
              <a:rect l="l" t="t" r="r" b="b"/>
              <a:pathLst>
                <a:path w="33926" h="49914" extrusionOk="0">
                  <a:moveTo>
                    <a:pt x="22082" y="0"/>
                  </a:moveTo>
                  <a:cubicBezTo>
                    <a:pt x="14127" y="0"/>
                    <a:pt x="7491" y="3334"/>
                    <a:pt x="7491" y="3334"/>
                  </a:cubicBezTo>
                  <a:lnTo>
                    <a:pt x="2764" y="18206"/>
                  </a:lnTo>
                  <a:cubicBezTo>
                    <a:pt x="2764" y="18206"/>
                    <a:pt x="4219" y="24969"/>
                    <a:pt x="4910" y="29951"/>
                  </a:cubicBezTo>
                  <a:cubicBezTo>
                    <a:pt x="5637" y="34932"/>
                    <a:pt x="1" y="40641"/>
                    <a:pt x="1" y="40641"/>
                  </a:cubicBezTo>
                  <a:lnTo>
                    <a:pt x="6401" y="49913"/>
                  </a:lnTo>
                  <a:lnTo>
                    <a:pt x="33017" y="49404"/>
                  </a:lnTo>
                  <a:lnTo>
                    <a:pt x="33926" y="14861"/>
                  </a:lnTo>
                  <a:lnTo>
                    <a:pt x="33271" y="3334"/>
                  </a:lnTo>
                  <a:cubicBezTo>
                    <a:pt x="33271" y="3334"/>
                    <a:pt x="31781" y="389"/>
                    <a:pt x="23272" y="25"/>
                  </a:cubicBezTo>
                  <a:cubicBezTo>
                    <a:pt x="22872" y="8"/>
                    <a:pt x="22475" y="0"/>
                    <a:pt x="2208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69"/>
            <p:cNvSpPr/>
            <p:nvPr/>
          </p:nvSpPr>
          <p:spPr>
            <a:xfrm flipH="1">
              <a:off x="1805745" y="2319634"/>
              <a:ext cx="570846" cy="467422"/>
            </a:xfrm>
            <a:custGeom>
              <a:avLst/>
              <a:gdLst/>
              <a:ahLst/>
              <a:cxnLst/>
              <a:rect l="l" t="t" r="r" b="b"/>
              <a:pathLst>
                <a:path w="34723" h="28432" extrusionOk="0">
                  <a:moveTo>
                    <a:pt x="32202" y="1"/>
                  </a:moveTo>
                  <a:cubicBezTo>
                    <a:pt x="30335" y="1"/>
                    <a:pt x="28944" y="1960"/>
                    <a:pt x="28944" y="1960"/>
                  </a:cubicBezTo>
                  <a:lnTo>
                    <a:pt x="24435" y="8905"/>
                  </a:lnTo>
                  <a:lnTo>
                    <a:pt x="23053" y="11087"/>
                  </a:lnTo>
                  <a:lnTo>
                    <a:pt x="17854" y="19087"/>
                  </a:lnTo>
                  <a:lnTo>
                    <a:pt x="4546" y="9560"/>
                  </a:lnTo>
                  <a:lnTo>
                    <a:pt x="3055" y="8760"/>
                  </a:lnTo>
                  <a:lnTo>
                    <a:pt x="0" y="13632"/>
                  </a:lnTo>
                  <a:cubicBezTo>
                    <a:pt x="0" y="13632"/>
                    <a:pt x="14399" y="28431"/>
                    <a:pt x="18363" y="28431"/>
                  </a:cubicBezTo>
                  <a:cubicBezTo>
                    <a:pt x="20617" y="28431"/>
                    <a:pt x="24617" y="23959"/>
                    <a:pt x="27744" y="20032"/>
                  </a:cubicBezTo>
                  <a:cubicBezTo>
                    <a:pt x="29053" y="18432"/>
                    <a:pt x="30180" y="16869"/>
                    <a:pt x="31016" y="15778"/>
                  </a:cubicBezTo>
                  <a:cubicBezTo>
                    <a:pt x="31744" y="14832"/>
                    <a:pt x="32180" y="14178"/>
                    <a:pt x="32253" y="14178"/>
                  </a:cubicBezTo>
                  <a:cubicBezTo>
                    <a:pt x="32253" y="14178"/>
                    <a:pt x="32253" y="14178"/>
                    <a:pt x="32253" y="14178"/>
                  </a:cubicBezTo>
                  <a:cubicBezTo>
                    <a:pt x="32441" y="14178"/>
                    <a:pt x="34723" y="324"/>
                    <a:pt x="32616" y="33"/>
                  </a:cubicBezTo>
                  <a:cubicBezTo>
                    <a:pt x="32476" y="11"/>
                    <a:pt x="32338" y="1"/>
                    <a:pt x="32202" y="1"/>
                  </a:cubicBezTo>
                  <a:close/>
                </a:path>
              </a:pathLst>
            </a:custGeom>
            <a:solidFill>
              <a:srgbClr val="FFAB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69"/>
            <p:cNvSpPr/>
            <p:nvPr/>
          </p:nvSpPr>
          <p:spPr>
            <a:xfrm flipH="1">
              <a:off x="2283327" y="2232075"/>
              <a:ext cx="202064" cy="269484"/>
            </a:xfrm>
            <a:custGeom>
              <a:avLst/>
              <a:gdLst/>
              <a:ahLst/>
              <a:cxnLst/>
              <a:rect l="l" t="t" r="r" b="b"/>
              <a:pathLst>
                <a:path w="12291" h="16392" extrusionOk="0">
                  <a:moveTo>
                    <a:pt x="8030" y="0"/>
                  </a:moveTo>
                  <a:cubicBezTo>
                    <a:pt x="7984" y="0"/>
                    <a:pt x="7938" y="5"/>
                    <a:pt x="7891" y="14"/>
                  </a:cubicBezTo>
                  <a:lnTo>
                    <a:pt x="692" y="1578"/>
                  </a:lnTo>
                  <a:cubicBezTo>
                    <a:pt x="255" y="1687"/>
                    <a:pt x="1" y="2159"/>
                    <a:pt x="182" y="2596"/>
                  </a:cubicBezTo>
                  <a:lnTo>
                    <a:pt x="6146" y="15977"/>
                  </a:lnTo>
                  <a:cubicBezTo>
                    <a:pt x="6284" y="16226"/>
                    <a:pt x="6549" y="16391"/>
                    <a:pt x="6813" y="16391"/>
                  </a:cubicBezTo>
                  <a:cubicBezTo>
                    <a:pt x="6895" y="16391"/>
                    <a:pt x="6977" y="16375"/>
                    <a:pt x="7055" y="16340"/>
                  </a:cubicBezTo>
                  <a:lnTo>
                    <a:pt x="11745" y="14668"/>
                  </a:lnTo>
                  <a:cubicBezTo>
                    <a:pt x="12073" y="14559"/>
                    <a:pt x="12291" y="14159"/>
                    <a:pt x="12182" y="13795"/>
                  </a:cubicBezTo>
                  <a:lnTo>
                    <a:pt x="8727" y="560"/>
                  </a:lnTo>
                  <a:cubicBezTo>
                    <a:pt x="8632" y="211"/>
                    <a:pt x="8344" y="0"/>
                    <a:pt x="80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69"/>
            <p:cNvSpPr/>
            <p:nvPr/>
          </p:nvSpPr>
          <p:spPr>
            <a:xfrm flipH="1">
              <a:off x="2291695" y="2239835"/>
              <a:ext cx="181136" cy="241750"/>
            </a:xfrm>
            <a:custGeom>
              <a:avLst/>
              <a:gdLst/>
              <a:ahLst/>
              <a:cxnLst/>
              <a:rect l="l" t="t" r="r" b="b"/>
              <a:pathLst>
                <a:path w="11018" h="14705" extrusionOk="0">
                  <a:moveTo>
                    <a:pt x="7194" y="1"/>
                  </a:moveTo>
                  <a:cubicBezTo>
                    <a:pt x="7148" y="1"/>
                    <a:pt x="7102" y="5"/>
                    <a:pt x="7054" y="15"/>
                  </a:cubicBezTo>
                  <a:lnTo>
                    <a:pt x="5963" y="269"/>
                  </a:lnTo>
                  <a:cubicBezTo>
                    <a:pt x="5927" y="778"/>
                    <a:pt x="5673" y="888"/>
                    <a:pt x="5673" y="888"/>
                  </a:cubicBezTo>
                  <a:cubicBezTo>
                    <a:pt x="5673" y="888"/>
                    <a:pt x="3927" y="1433"/>
                    <a:pt x="3273" y="1469"/>
                  </a:cubicBezTo>
                  <a:cubicBezTo>
                    <a:pt x="2655" y="1469"/>
                    <a:pt x="2436" y="1033"/>
                    <a:pt x="2436" y="1033"/>
                  </a:cubicBezTo>
                  <a:lnTo>
                    <a:pt x="655" y="1433"/>
                  </a:lnTo>
                  <a:cubicBezTo>
                    <a:pt x="218" y="1506"/>
                    <a:pt x="0" y="1942"/>
                    <a:pt x="182" y="2342"/>
                  </a:cubicBezTo>
                  <a:lnTo>
                    <a:pt x="5527" y="14305"/>
                  </a:lnTo>
                  <a:cubicBezTo>
                    <a:pt x="5640" y="14560"/>
                    <a:pt x="5886" y="14704"/>
                    <a:pt x="6144" y="14704"/>
                  </a:cubicBezTo>
                  <a:cubicBezTo>
                    <a:pt x="6217" y="14704"/>
                    <a:pt x="6291" y="14693"/>
                    <a:pt x="6363" y="14668"/>
                  </a:cubicBezTo>
                  <a:lnTo>
                    <a:pt x="10509" y="13141"/>
                  </a:lnTo>
                  <a:cubicBezTo>
                    <a:pt x="10836" y="13032"/>
                    <a:pt x="11018" y="12705"/>
                    <a:pt x="10945" y="12378"/>
                  </a:cubicBezTo>
                  <a:lnTo>
                    <a:pt x="7854" y="488"/>
                  </a:lnTo>
                  <a:cubicBezTo>
                    <a:pt x="7759" y="203"/>
                    <a:pt x="7499" y="1"/>
                    <a:pt x="71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69"/>
            <p:cNvSpPr/>
            <p:nvPr/>
          </p:nvSpPr>
          <p:spPr>
            <a:xfrm flipH="1">
              <a:off x="2321583" y="2279899"/>
              <a:ext cx="121360" cy="131454"/>
            </a:xfrm>
            <a:custGeom>
              <a:avLst/>
              <a:gdLst/>
              <a:ahLst/>
              <a:cxnLst/>
              <a:rect l="l" t="t" r="r" b="b"/>
              <a:pathLst>
                <a:path w="7382" h="7996" extrusionOk="0">
                  <a:moveTo>
                    <a:pt x="5305" y="0"/>
                  </a:moveTo>
                  <a:cubicBezTo>
                    <a:pt x="5258" y="0"/>
                    <a:pt x="5211" y="5"/>
                    <a:pt x="5164" y="14"/>
                  </a:cubicBezTo>
                  <a:lnTo>
                    <a:pt x="655" y="923"/>
                  </a:lnTo>
                  <a:cubicBezTo>
                    <a:pt x="255" y="1032"/>
                    <a:pt x="0" y="1468"/>
                    <a:pt x="146" y="1868"/>
                  </a:cubicBezTo>
                  <a:lnTo>
                    <a:pt x="2509" y="7541"/>
                  </a:lnTo>
                  <a:cubicBezTo>
                    <a:pt x="2630" y="7844"/>
                    <a:pt x="2903" y="7995"/>
                    <a:pt x="3180" y="7995"/>
                  </a:cubicBezTo>
                  <a:cubicBezTo>
                    <a:pt x="3235" y="7995"/>
                    <a:pt x="3291" y="7989"/>
                    <a:pt x="3346" y="7977"/>
                  </a:cubicBezTo>
                  <a:lnTo>
                    <a:pt x="6836" y="6850"/>
                  </a:lnTo>
                  <a:cubicBezTo>
                    <a:pt x="7163" y="6741"/>
                    <a:pt x="7382" y="6377"/>
                    <a:pt x="7273" y="6014"/>
                  </a:cubicBezTo>
                  <a:lnTo>
                    <a:pt x="5964" y="487"/>
                  </a:lnTo>
                  <a:cubicBezTo>
                    <a:pt x="5900" y="202"/>
                    <a:pt x="5617" y="0"/>
                    <a:pt x="53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69"/>
            <p:cNvSpPr/>
            <p:nvPr/>
          </p:nvSpPr>
          <p:spPr>
            <a:xfrm flipH="1">
              <a:off x="2416031" y="2276381"/>
              <a:ext cx="11376" cy="9880"/>
            </a:xfrm>
            <a:custGeom>
              <a:avLst/>
              <a:gdLst/>
              <a:ahLst/>
              <a:cxnLst/>
              <a:rect l="l" t="t" r="r" b="b"/>
              <a:pathLst>
                <a:path w="692" h="601" extrusionOk="0">
                  <a:moveTo>
                    <a:pt x="360" y="1"/>
                  </a:moveTo>
                  <a:cubicBezTo>
                    <a:pt x="233" y="1"/>
                    <a:pt x="104" y="71"/>
                    <a:pt x="73" y="192"/>
                  </a:cubicBezTo>
                  <a:cubicBezTo>
                    <a:pt x="1" y="373"/>
                    <a:pt x="110" y="519"/>
                    <a:pt x="255" y="592"/>
                  </a:cubicBezTo>
                  <a:cubicBezTo>
                    <a:pt x="280" y="598"/>
                    <a:pt x="306" y="601"/>
                    <a:pt x="332" y="601"/>
                  </a:cubicBezTo>
                  <a:cubicBezTo>
                    <a:pt x="459" y="601"/>
                    <a:pt x="589" y="530"/>
                    <a:pt x="619" y="410"/>
                  </a:cubicBezTo>
                  <a:cubicBezTo>
                    <a:pt x="692" y="264"/>
                    <a:pt x="582" y="83"/>
                    <a:pt x="437" y="10"/>
                  </a:cubicBezTo>
                  <a:cubicBezTo>
                    <a:pt x="412" y="4"/>
                    <a:pt x="386" y="1"/>
                    <a:pt x="36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69"/>
            <p:cNvSpPr/>
            <p:nvPr/>
          </p:nvSpPr>
          <p:spPr>
            <a:xfrm flipH="1">
              <a:off x="2399295" y="2272205"/>
              <a:ext cx="10768" cy="9880"/>
            </a:xfrm>
            <a:custGeom>
              <a:avLst/>
              <a:gdLst/>
              <a:ahLst/>
              <a:cxnLst/>
              <a:rect l="l" t="t" r="r" b="b"/>
              <a:pathLst>
                <a:path w="655" h="601" extrusionOk="0">
                  <a:moveTo>
                    <a:pt x="359" y="0"/>
                  </a:moveTo>
                  <a:cubicBezTo>
                    <a:pt x="233" y="0"/>
                    <a:pt x="103" y="71"/>
                    <a:pt x="73" y="191"/>
                  </a:cubicBezTo>
                  <a:cubicBezTo>
                    <a:pt x="0" y="373"/>
                    <a:pt x="73" y="518"/>
                    <a:pt x="255" y="591"/>
                  </a:cubicBezTo>
                  <a:cubicBezTo>
                    <a:pt x="280" y="597"/>
                    <a:pt x="306" y="600"/>
                    <a:pt x="332" y="600"/>
                  </a:cubicBezTo>
                  <a:cubicBezTo>
                    <a:pt x="458" y="600"/>
                    <a:pt x="588" y="530"/>
                    <a:pt x="618" y="409"/>
                  </a:cubicBezTo>
                  <a:cubicBezTo>
                    <a:pt x="655" y="264"/>
                    <a:pt x="582" y="82"/>
                    <a:pt x="436" y="9"/>
                  </a:cubicBezTo>
                  <a:cubicBezTo>
                    <a:pt x="412" y="3"/>
                    <a:pt x="386" y="0"/>
                    <a:pt x="35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69"/>
            <p:cNvSpPr/>
            <p:nvPr/>
          </p:nvSpPr>
          <p:spPr>
            <a:xfrm flipH="1">
              <a:off x="2380767" y="2268605"/>
              <a:ext cx="10768" cy="9601"/>
            </a:xfrm>
            <a:custGeom>
              <a:avLst/>
              <a:gdLst/>
              <a:ahLst/>
              <a:cxnLst/>
              <a:rect l="l" t="t" r="r" b="b"/>
              <a:pathLst>
                <a:path w="655" h="584" extrusionOk="0">
                  <a:moveTo>
                    <a:pt x="323" y="1"/>
                  </a:moveTo>
                  <a:cubicBezTo>
                    <a:pt x="197" y="1"/>
                    <a:pt x="67" y="71"/>
                    <a:pt x="37" y="192"/>
                  </a:cubicBezTo>
                  <a:cubicBezTo>
                    <a:pt x="0" y="337"/>
                    <a:pt x="73" y="519"/>
                    <a:pt x="219" y="556"/>
                  </a:cubicBezTo>
                  <a:cubicBezTo>
                    <a:pt x="256" y="574"/>
                    <a:pt x="296" y="583"/>
                    <a:pt x="335" y="583"/>
                  </a:cubicBezTo>
                  <a:cubicBezTo>
                    <a:pt x="448" y="583"/>
                    <a:pt x="555" y="509"/>
                    <a:pt x="582" y="374"/>
                  </a:cubicBezTo>
                  <a:cubicBezTo>
                    <a:pt x="655" y="228"/>
                    <a:pt x="546" y="83"/>
                    <a:pt x="400" y="10"/>
                  </a:cubicBezTo>
                  <a:cubicBezTo>
                    <a:pt x="375" y="4"/>
                    <a:pt x="349" y="1"/>
                    <a:pt x="32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69"/>
            <p:cNvSpPr/>
            <p:nvPr/>
          </p:nvSpPr>
          <p:spPr>
            <a:xfrm flipH="1">
              <a:off x="2365215" y="2265908"/>
              <a:ext cx="10785" cy="9601"/>
            </a:xfrm>
            <a:custGeom>
              <a:avLst/>
              <a:gdLst/>
              <a:ahLst/>
              <a:cxnLst/>
              <a:rect l="l" t="t" r="r" b="b"/>
              <a:pathLst>
                <a:path w="656" h="584" extrusionOk="0">
                  <a:moveTo>
                    <a:pt x="316" y="0"/>
                  </a:moveTo>
                  <a:cubicBezTo>
                    <a:pt x="205" y="0"/>
                    <a:pt x="100" y="68"/>
                    <a:pt x="73" y="174"/>
                  </a:cubicBezTo>
                  <a:cubicBezTo>
                    <a:pt x="1" y="356"/>
                    <a:pt x="73" y="501"/>
                    <a:pt x="255" y="574"/>
                  </a:cubicBezTo>
                  <a:cubicBezTo>
                    <a:pt x="280" y="580"/>
                    <a:pt x="305" y="583"/>
                    <a:pt x="330" y="583"/>
                  </a:cubicBezTo>
                  <a:cubicBezTo>
                    <a:pt x="448" y="583"/>
                    <a:pt x="559" y="513"/>
                    <a:pt x="619" y="392"/>
                  </a:cubicBezTo>
                  <a:cubicBezTo>
                    <a:pt x="655" y="247"/>
                    <a:pt x="583" y="65"/>
                    <a:pt x="437" y="29"/>
                  </a:cubicBezTo>
                  <a:cubicBezTo>
                    <a:pt x="398" y="9"/>
                    <a:pt x="357" y="0"/>
                    <a:pt x="31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69"/>
            <p:cNvSpPr/>
            <p:nvPr/>
          </p:nvSpPr>
          <p:spPr>
            <a:xfrm flipH="1">
              <a:off x="2334735" y="2315738"/>
              <a:ext cx="75871" cy="64823"/>
            </a:xfrm>
            <a:custGeom>
              <a:avLst/>
              <a:gdLst/>
              <a:ahLst/>
              <a:cxnLst/>
              <a:rect l="l" t="t" r="r" b="b"/>
              <a:pathLst>
                <a:path w="4615" h="3943" extrusionOk="0">
                  <a:moveTo>
                    <a:pt x="2469" y="1216"/>
                  </a:moveTo>
                  <a:cubicBezTo>
                    <a:pt x="2469" y="1325"/>
                    <a:pt x="2542" y="1470"/>
                    <a:pt x="2578" y="1579"/>
                  </a:cubicBezTo>
                  <a:cubicBezTo>
                    <a:pt x="2569" y="1576"/>
                    <a:pt x="2559" y="1574"/>
                    <a:pt x="2549" y="1574"/>
                  </a:cubicBezTo>
                  <a:cubicBezTo>
                    <a:pt x="2450" y="1574"/>
                    <a:pt x="2357" y="1725"/>
                    <a:pt x="2324" y="1725"/>
                  </a:cubicBezTo>
                  <a:cubicBezTo>
                    <a:pt x="2360" y="1725"/>
                    <a:pt x="2469" y="1434"/>
                    <a:pt x="2469" y="1216"/>
                  </a:cubicBezTo>
                  <a:close/>
                  <a:moveTo>
                    <a:pt x="3233" y="2016"/>
                  </a:moveTo>
                  <a:cubicBezTo>
                    <a:pt x="3233" y="2052"/>
                    <a:pt x="3197" y="2052"/>
                    <a:pt x="3197" y="2052"/>
                  </a:cubicBezTo>
                  <a:cubicBezTo>
                    <a:pt x="3197" y="2052"/>
                    <a:pt x="3233" y="2016"/>
                    <a:pt x="3233" y="2016"/>
                  </a:cubicBezTo>
                  <a:close/>
                  <a:moveTo>
                    <a:pt x="1633" y="1797"/>
                  </a:moveTo>
                  <a:lnTo>
                    <a:pt x="1633" y="1797"/>
                  </a:lnTo>
                  <a:cubicBezTo>
                    <a:pt x="1778" y="1870"/>
                    <a:pt x="1997" y="1907"/>
                    <a:pt x="1997" y="1907"/>
                  </a:cubicBezTo>
                  <a:cubicBezTo>
                    <a:pt x="1997" y="1907"/>
                    <a:pt x="1815" y="1907"/>
                    <a:pt x="1778" y="2016"/>
                  </a:cubicBezTo>
                  <a:cubicBezTo>
                    <a:pt x="1742" y="2052"/>
                    <a:pt x="1742" y="2125"/>
                    <a:pt x="1742" y="2125"/>
                  </a:cubicBezTo>
                  <a:cubicBezTo>
                    <a:pt x="1742" y="2125"/>
                    <a:pt x="1706" y="1943"/>
                    <a:pt x="1633" y="1797"/>
                  </a:cubicBezTo>
                  <a:close/>
                  <a:moveTo>
                    <a:pt x="1269" y="2343"/>
                  </a:moveTo>
                  <a:cubicBezTo>
                    <a:pt x="1269" y="2343"/>
                    <a:pt x="1233" y="2343"/>
                    <a:pt x="1197" y="2379"/>
                  </a:cubicBezTo>
                  <a:cubicBezTo>
                    <a:pt x="1197" y="2379"/>
                    <a:pt x="1197" y="2343"/>
                    <a:pt x="1197" y="2343"/>
                  </a:cubicBezTo>
                  <a:close/>
                  <a:moveTo>
                    <a:pt x="3124" y="2416"/>
                  </a:moveTo>
                  <a:lnTo>
                    <a:pt x="3069" y="2434"/>
                  </a:lnTo>
                  <a:lnTo>
                    <a:pt x="3069" y="2434"/>
                  </a:lnTo>
                  <a:cubicBezTo>
                    <a:pt x="3087" y="2425"/>
                    <a:pt x="3106" y="2416"/>
                    <a:pt x="3124" y="2416"/>
                  </a:cubicBezTo>
                  <a:close/>
                  <a:moveTo>
                    <a:pt x="2724" y="2488"/>
                  </a:moveTo>
                  <a:cubicBezTo>
                    <a:pt x="2724" y="2525"/>
                    <a:pt x="2724" y="2525"/>
                    <a:pt x="2724" y="2525"/>
                  </a:cubicBezTo>
                  <a:lnTo>
                    <a:pt x="2651" y="2561"/>
                  </a:lnTo>
                  <a:cubicBezTo>
                    <a:pt x="2688" y="2525"/>
                    <a:pt x="2688" y="2525"/>
                    <a:pt x="2724" y="2488"/>
                  </a:cubicBezTo>
                  <a:close/>
                  <a:moveTo>
                    <a:pt x="2215" y="2634"/>
                  </a:moveTo>
                  <a:cubicBezTo>
                    <a:pt x="2251" y="2670"/>
                    <a:pt x="2324" y="2670"/>
                    <a:pt x="2324" y="2670"/>
                  </a:cubicBezTo>
                  <a:lnTo>
                    <a:pt x="2251" y="2706"/>
                  </a:lnTo>
                  <a:cubicBezTo>
                    <a:pt x="2251" y="2670"/>
                    <a:pt x="2215" y="2670"/>
                    <a:pt x="2215" y="2634"/>
                  </a:cubicBezTo>
                  <a:close/>
                  <a:moveTo>
                    <a:pt x="2215" y="2670"/>
                  </a:moveTo>
                  <a:cubicBezTo>
                    <a:pt x="2215" y="2706"/>
                    <a:pt x="2215" y="2706"/>
                    <a:pt x="2215" y="2706"/>
                  </a:cubicBezTo>
                  <a:lnTo>
                    <a:pt x="2106" y="2743"/>
                  </a:lnTo>
                  <a:cubicBezTo>
                    <a:pt x="2142" y="2706"/>
                    <a:pt x="2178" y="2670"/>
                    <a:pt x="2215" y="2670"/>
                  </a:cubicBezTo>
                  <a:close/>
                  <a:moveTo>
                    <a:pt x="743" y="1"/>
                  </a:moveTo>
                  <a:cubicBezTo>
                    <a:pt x="718" y="1"/>
                    <a:pt x="666" y="26"/>
                    <a:pt x="615" y="52"/>
                  </a:cubicBezTo>
                  <a:cubicBezTo>
                    <a:pt x="590" y="60"/>
                    <a:pt x="573" y="63"/>
                    <a:pt x="560" y="63"/>
                  </a:cubicBezTo>
                  <a:cubicBezTo>
                    <a:pt x="536" y="63"/>
                    <a:pt x="526" y="55"/>
                    <a:pt x="509" y="55"/>
                  </a:cubicBezTo>
                  <a:cubicBezTo>
                    <a:pt x="494" y="55"/>
                    <a:pt x="473" y="62"/>
                    <a:pt x="433" y="88"/>
                  </a:cubicBezTo>
                  <a:cubicBezTo>
                    <a:pt x="324" y="125"/>
                    <a:pt x="324" y="198"/>
                    <a:pt x="360" y="198"/>
                  </a:cubicBezTo>
                  <a:cubicBezTo>
                    <a:pt x="251" y="234"/>
                    <a:pt x="179" y="270"/>
                    <a:pt x="106" y="343"/>
                  </a:cubicBezTo>
                  <a:cubicBezTo>
                    <a:pt x="0" y="475"/>
                    <a:pt x="124" y="568"/>
                    <a:pt x="270" y="568"/>
                  </a:cubicBezTo>
                  <a:cubicBezTo>
                    <a:pt x="325" y="568"/>
                    <a:pt x="383" y="555"/>
                    <a:pt x="433" y="525"/>
                  </a:cubicBezTo>
                  <a:cubicBezTo>
                    <a:pt x="433" y="488"/>
                    <a:pt x="469" y="488"/>
                    <a:pt x="506" y="488"/>
                  </a:cubicBezTo>
                  <a:cubicBezTo>
                    <a:pt x="506" y="561"/>
                    <a:pt x="579" y="597"/>
                    <a:pt x="651" y="597"/>
                  </a:cubicBezTo>
                  <a:cubicBezTo>
                    <a:pt x="651" y="670"/>
                    <a:pt x="651" y="707"/>
                    <a:pt x="651" y="779"/>
                  </a:cubicBezTo>
                  <a:cubicBezTo>
                    <a:pt x="627" y="708"/>
                    <a:pt x="557" y="636"/>
                    <a:pt x="491" y="636"/>
                  </a:cubicBezTo>
                  <a:cubicBezTo>
                    <a:pt x="456" y="636"/>
                    <a:pt x="422" y="656"/>
                    <a:pt x="397" y="707"/>
                  </a:cubicBezTo>
                  <a:cubicBezTo>
                    <a:pt x="354" y="814"/>
                    <a:pt x="438" y="845"/>
                    <a:pt x="529" y="845"/>
                  </a:cubicBezTo>
                  <a:cubicBezTo>
                    <a:pt x="592" y="845"/>
                    <a:pt x="658" y="831"/>
                    <a:pt x="688" y="816"/>
                  </a:cubicBezTo>
                  <a:cubicBezTo>
                    <a:pt x="688" y="888"/>
                    <a:pt x="724" y="961"/>
                    <a:pt x="760" y="1034"/>
                  </a:cubicBezTo>
                  <a:cubicBezTo>
                    <a:pt x="833" y="1179"/>
                    <a:pt x="979" y="1288"/>
                    <a:pt x="1088" y="1397"/>
                  </a:cubicBezTo>
                  <a:cubicBezTo>
                    <a:pt x="1124" y="1434"/>
                    <a:pt x="1160" y="1470"/>
                    <a:pt x="1197" y="1507"/>
                  </a:cubicBezTo>
                  <a:cubicBezTo>
                    <a:pt x="1124" y="1579"/>
                    <a:pt x="1233" y="1761"/>
                    <a:pt x="1233" y="1761"/>
                  </a:cubicBezTo>
                  <a:cubicBezTo>
                    <a:pt x="1233" y="1761"/>
                    <a:pt x="983" y="1371"/>
                    <a:pt x="798" y="1371"/>
                  </a:cubicBezTo>
                  <a:cubicBezTo>
                    <a:pt x="772" y="1371"/>
                    <a:pt x="747" y="1379"/>
                    <a:pt x="724" y="1397"/>
                  </a:cubicBezTo>
                  <a:cubicBezTo>
                    <a:pt x="542" y="1543"/>
                    <a:pt x="833" y="1725"/>
                    <a:pt x="833" y="1761"/>
                  </a:cubicBezTo>
                  <a:cubicBezTo>
                    <a:pt x="809" y="1737"/>
                    <a:pt x="553" y="1613"/>
                    <a:pt x="366" y="1613"/>
                  </a:cubicBezTo>
                  <a:cubicBezTo>
                    <a:pt x="276" y="1613"/>
                    <a:pt x="202" y="1642"/>
                    <a:pt x="179" y="1725"/>
                  </a:cubicBezTo>
                  <a:cubicBezTo>
                    <a:pt x="179" y="1725"/>
                    <a:pt x="179" y="1761"/>
                    <a:pt x="179" y="1761"/>
                  </a:cubicBezTo>
                  <a:cubicBezTo>
                    <a:pt x="148" y="2064"/>
                    <a:pt x="623" y="2089"/>
                    <a:pt x="803" y="2089"/>
                  </a:cubicBezTo>
                  <a:cubicBezTo>
                    <a:pt x="839" y="2089"/>
                    <a:pt x="863" y="2088"/>
                    <a:pt x="869" y="2088"/>
                  </a:cubicBezTo>
                  <a:lnTo>
                    <a:pt x="869" y="2088"/>
                  </a:lnTo>
                  <a:cubicBezTo>
                    <a:pt x="833" y="2088"/>
                    <a:pt x="615" y="2125"/>
                    <a:pt x="651" y="2270"/>
                  </a:cubicBezTo>
                  <a:cubicBezTo>
                    <a:pt x="469" y="2270"/>
                    <a:pt x="215" y="2306"/>
                    <a:pt x="142" y="2452"/>
                  </a:cubicBezTo>
                  <a:cubicBezTo>
                    <a:pt x="59" y="2701"/>
                    <a:pt x="204" y="2753"/>
                    <a:pt x="428" y="2753"/>
                  </a:cubicBezTo>
                  <a:cubicBezTo>
                    <a:pt x="586" y="2753"/>
                    <a:pt x="783" y="2727"/>
                    <a:pt x="967" y="2727"/>
                  </a:cubicBezTo>
                  <a:cubicBezTo>
                    <a:pt x="1092" y="2727"/>
                    <a:pt x="1210" y="2739"/>
                    <a:pt x="1306" y="2779"/>
                  </a:cubicBezTo>
                  <a:cubicBezTo>
                    <a:pt x="1379" y="2779"/>
                    <a:pt x="1415" y="2816"/>
                    <a:pt x="1451" y="2816"/>
                  </a:cubicBezTo>
                  <a:cubicBezTo>
                    <a:pt x="1451" y="2852"/>
                    <a:pt x="1451" y="2852"/>
                    <a:pt x="1488" y="2852"/>
                  </a:cubicBezTo>
                  <a:cubicBezTo>
                    <a:pt x="1488" y="2888"/>
                    <a:pt x="1560" y="2925"/>
                    <a:pt x="1633" y="2925"/>
                  </a:cubicBezTo>
                  <a:cubicBezTo>
                    <a:pt x="1597" y="2925"/>
                    <a:pt x="1560" y="2997"/>
                    <a:pt x="1560" y="3034"/>
                  </a:cubicBezTo>
                  <a:lnTo>
                    <a:pt x="1597" y="3070"/>
                  </a:lnTo>
                  <a:cubicBezTo>
                    <a:pt x="1597" y="3123"/>
                    <a:pt x="1636" y="3157"/>
                    <a:pt x="1685" y="3157"/>
                  </a:cubicBezTo>
                  <a:cubicBezTo>
                    <a:pt x="1703" y="3157"/>
                    <a:pt x="1723" y="3153"/>
                    <a:pt x="1742" y="3143"/>
                  </a:cubicBezTo>
                  <a:cubicBezTo>
                    <a:pt x="1778" y="3216"/>
                    <a:pt x="1851" y="3325"/>
                    <a:pt x="1924" y="3470"/>
                  </a:cubicBezTo>
                  <a:cubicBezTo>
                    <a:pt x="2069" y="3652"/>
                    <a:pt x="2215" y="3906"/>
                    <a:pt x="2360" y="3943"/>
                  </a:cubicBezTo>
                  <a:lnTo>
                    <a:pt x="3160" y="3688"/>
                  </a:lnTo>
                  <a:cubicBezTo>
                    <a:pt x="3233" y="3579"/>
                    <a:pt x="3233" y="3288"/>
                    <a:pt x="3233" y="3034"/>
                  </a:cubicBezTo>
                  <a:cubicBezTo>
                    <a:pt x="3197" y="2888"/>
                    <a:pt x="3197" y="2779"/>
                    <a:pt x="3197" y="2706"/>
                  </a:cubicBezTo>
                  <a:lnTo>
                    <a:pt x="3269" y="2670"/>
                  </a:lnTo>
                  <a:cubicBezTo>
                    <a:pt x="3306" y="2670"/>
                    <a:pt x="3342" y="2597"/>
                    <a:pt x="3342" y="2525"/>
                  </a:cubicBezTo>
                  <a:lnTo>
                    <a:pt x="3342" y="2488"/>
                  </a:lnTo>
                  <a:cubicBezTo>
                    <a:pt x="3306" y="2416"/>
                    <a:pt x="3269" y="2416"/>
                    <a:pt x="3197" y="2416"/>
                  </a:cubicBezTo>
                  <a:lnTo>
                    <a:pt x="3233" y="2379"/>
                  </a:lnTo>
                  <a:cubicBezTo>
                    <a:pt x="3233" y="2379"/>
                    <a:pt x="3500" y="2139"/>
                    <a:pt x="3805" y="2139"/>
                  </a:cubicBezTo>
                  <a:cubicBezTo>
                    <a:pt x="3856" y="2139"/>
                    <a:pt x="3908" y="2145"/>
                    <a:pt x="3960" y="2161"/>
                  </a:cubicBezTo>
                  <a:cubicBezTo>
                    <a:pt x="3985" y="2167"/>
                    <a:pt x="4008" y="2169"/>
                    <a:pt x="4030" y="2169"/>
                  </a:cubicBezTo>
                  <a:cubicBezTo>
                    <a:pt x="4285" y="2169"/>
                    <a:pt x="4260" y="1795"/>
                    <a:pt x="3924" y="1761"/>
                  </a:cubicBezTo>
                  <a:cubicBezTo>
                    <a:pt x="3881" y="1750"/>
                    <a:pt x="3842" y="1746"/>
                    <a:pt x="3804" y="1746"/>
                  </a:cubicBezTo>
                  <a:cubicBezTo>
                    <a:pt x="3711" y="1746"/>
                    <a:pt x="3627" y="1772"/>
                    <a:pt x="3524" y="1797"/>
                  </a:cubicBezTo>
                  <a:cubicBezTo>
                    <a:pt x="3560" y="1761"/>
                    <a:pt x="3597" y="1688"/>
                    <a:pt x="3597" y="1652"/>
                  </a:cubicBezTo>
                  <a:cubicBezTo>
                    <a:pt x="3597" y="1616"/>
                    <a:pt x="3597" y="1616"/>
                    <a:pt x="3560" y="1616"/>
                  </a:cubicBezTo>
                  <a:cubicBezTo>
                    <a:pt x="3597" y="1579"/>
                    <a:pt x="3597" y="1579"/>
                    <a:pt x="3597" y="1579"/>
                  </a:cubicBezTo>
                  <a:cubicBezTo>
                    <a:pt x="3633" y="1543"/>
                    <a:pt x="3633" y="1543"/>
                    <a:pt x="3669" y="1507"/>
                  </a:cubicBezTo>
                  <a:cubicBezTo>
                    <a:pt x="3706" y="1470"/>
                    <a:pt x="3742" y="1434"/>
                    <a:pt x="3778" y="1397"/>
                  </a:cubicBezTo>
                  <a:cubicBezTo>
                    <a:pt x="3851" y="1325"/>
                    <a:pt x="3924" y="1252"/>
                    <a:pt x="4033" y="1216"/>
                  </a:cubicBezTo>
                  <a:cubicBezTo>
                    <a:pt x="4106" y="1143"/>
                    <a:pt x="4215" y="1107"/>
                    <a:pt x="4324" y="1107"/>
                  </a:cubicBezTo>
                  <a:cubicBezTo>
                    <a:pt x="4433" y="1070"/>
                    <a:pt x="4506" y="1070"/>
                    <a:pt x="4615" y="1034"/>
                  </a:cubicBezTo>
                  <a:cubicBezTo>
                    <a:pt x="4590" y="1022"/>
                    <a:pt x="4566" y="1018"/>
                    <a:pt x="4541" y="1018"/>
                  </a:cubicBezTo>
                  <a:cubicBezTo>
                    <a:pt x="4489" y="1018"/>
                    <a:pt x="4433" y="1034"/>
                    <a:pt x="4360" y="1034"/>
                  </a:cubicBezTo>
                  <a:cubicBezTo>
                    <a:pt x="4287" y="1070"/>
                    <a:pt x="4215" y="1070"/>
                    <a:pt x="4142" y="1107"/>
                  </a:cubicBezTo>
                  <a:cubicBezTo>
                    <a:pt x="3997" y="1179"/>
                    <a:pt x="3851" y="1288"/>
                    <a:pt x="3742" y="1397"/>
                  </a:cubicBezTo>
                  <a:cubicBezTo>
                    <a:pt x="3706" y="1434"/>
                    <a:pt x="3669" y="1470"/>
                    <a:pt x="3633" y="1507"/>
                  </a:cubicBezTo>
                  <a:cubicBezTo>
                    <a:pt x="3633" y="1507"/>
                    <a:pt x="3597" y="1543"/>
                    <a:pt x="3597" y="1543"/>
                  </a:cubicBezTo>
                  <a:cubicBezTo>
                    <a:pt x="3560" y="1579"/>
                    <a:pt x="3560" y="1579"/>
                    <a:pt x="3560" y="1579"/>
                  </a:cubicBezTo>
                  <a:cubicBezTo>
                    <a:pt x="3536" y="1543"/>
                    <a:pt x="3487" y="1531"/>
                    <a:pt x="3434" y="1531"/>
                  </a:cubicBezTo>
                  <a:cubicBezTo>
                    <a:pt x="3326" y="1531"/>
                    <a:pt x="3197" y="1579"/>
                    <a:pt x="3197" y="1579"/>
                  </a:cubicBezTo>
                  <a:cubicBezTo>
                    <a:pt x="3197" y="1579"/>
                    <a:pt x="3669" y="1325"/>
                    <a:pt x="3633" y="1107"/>
                  </a:cubicBezTo>
                  <a:cubicBezTo>
                    <a:pt x="3621" y="1046"/>
                    <a:pt x="3584" y="1026"/>
                    <a:pt x="3541" y="1026"/>
                  </a:cubicBezTo>
                  <a:cubicBezTo>
                    <a:pt x="3455" y="1026"/>
                    <a:pt x="3342" y="1107"/>
                    <a:pt x="3342" y="1107"/>
                  </a:cubicBezTo>
                  <a:cubicBezTo>
                    <a:pt x="3378" y="1070"/>
                    <a:pt x="3887" y="597"/>
                    <a:pt x="3597" y="379"/>
                  </a:cubicBezTo>
                  <a:cubicBezTo>
                    <a:pt x="3597" y="343"/>
                    <a:pt x="3597" y="343"/>
                    <a:pt x="3560" y="343"/>
                  </a:cubicBezTo>
                  <a:cubicBezTo>
                    <a:pt x="3532" y="327"/>
                    <a:pt x="3504" y="320"/>
                    <a:pt x="3477" y="320"/>
                  </a:cubicBezTo>
                  <a:cubicBezTo>
                    <a:pt x="3273" y="320"/>
                    <a:pt x="3108" y="731"/>
                    <a:pt x="3089" y="806"/>
                  </a:cubicBezTo>
                  <a:lnTo>
                    <a:pt x="3089" y="806"/>
                  </a:lnTo>
                  <a:cubicBezTo>
                    <a:pt x="3098" y="751"/>
                    <a:pt x="3131" y="486"/>
                    <a:pt x="2940" y="486"/>
                  </a:cubicBezTo>
                  <a:cubicBezTo>
                    <a:pt x="2929" y="486"/>
                    <a:pt x="2918" y="487"/>
                    <a:pt x="2906" y="488"/>
                  </a:cubicBezTo>
                  <a:cubicBezTo>
                    <a:pt x="2688" y="525"/>
                    <a:pt x="2797" y="1143"/>
                    <a:pt x="2797" y="1143"/>
                  </a:cubicBezTo>
                  <a:cubicBezTo>
                    <a:pt x="2797" y="1143"/>
                    <a:pt x="2754" y="928"/>
                    <a:pt x="2634" y="928"/>
                  </a:cubicBezTo>
                  <a:cubicBezTo>
                    <a:pt x="2599" y="928"/>
                    <a:pt x="2556" y="947"/>
                    <a:pt x="2506" y="997"/>
                  </a:cubicBezTo>
                  <a:cubicBezTo>
                    <a:pt x="2480" y="1023"/>
                    <a:pt x="2454" y="1068"/>
                    <a:pt x="2454" y="1131"/>
                  </a:cubicBezTo>
                  <a:lnTo>
                    <a:pt x="2454" y="1131"/>
                  </a:lnTo>
                  <a:cubicBezTo>
                    <a:pt x="2440" y="1091"/>
                    <a:pt x="2418" y="1056"/>
                    <a:pt x="2397" y="1034"/>
                  </a:cubicBezTo>
                  <a:cubicBezTo>
                    <a:pt x="2365" y="994"/>
                    <a:pt x="2335" y="979"/>
                    <a:pt x="2308" y="979"/>
                  </a:cubicBezTo>
                  <a:cubicBezTo>
                    <a:pt x="2209" y="979"/>
                    <a:pt x="2142" y="1179"/>
                    <a:pt x="2142" y="1179"/>
                  </a:cubicBezTo>
                  <a:cubicBezTo>
                    <a:pt x="2142" y="1179"/>
                    <a:pt x="2142" y="561"/>
                    <a:pt x="1997" y="452"/>
                  </a:cubicBezTo>
                  <a:cubicBezTo>
                    <a:pt x="1976" y="440"/>
                    <a:pt x="1959" y="435"/>
                    <a:pt x="1943" y="435"/>
                  </a:cubicBezTo>
                  <a:cubicBezTo>
                    <a:pt x="1815" y="435"/>
                    <a:pt x="1815" y="779"/>
                    <a:pt x="1815" y="779"/>
                  </a:cubicBezTo>
                  <a:cubicBezTo>
                    <a:pt x="1815" y="779"/>
                    <a:pt x="1611" y="284"/>
                    <a:pt x="1386" y="284"/>
                  </a:cubicBezTo>
                  <a:cubicBezTo>
                    <a:pt x="1359" y="284"/>
                    <a:pt x="1333" y="291"/>
                    <a:pt x="1306" y="307"/>
                  </a:cubicBezTo>
                  <a:cubicBezTo>
                    <a:pt x="1306" y="343"/>
                    <a:pt x="1269" y="343"/>
                    <a:pt x="1269" y="379"/>
                  </a:cubicBezTo>
                  <a:cubicBezTo>
                    <a:pt x="1160" y="561"/>
                    <a:pt x="1560" y="997"/>
                    <a:pt x="1597" y="1034"/>
                  </a:cubicBezTo>
                  <a:cubicBezTo>
                    <a:pt x="1570" y="1007"/>
                    <a:pt x="1445" y="921"/>
                    <a:pt x="1351" y="921"/>
                  </a:cubicBezTo>
                  <a:cubicBezTo>
                    <a:pt x="1318" y="921"/>
                    <a:pt x="1289" y="932"/>
                    <a:pt x="1269" y="961"/>
                  </a:cubicBezTo>
                  <a:cubicBezTo>
                    <a:pt x="1233" y="961"/>
                    <a:pt x="1233" y="925"/>
                    <a:pt x="1160" y="925"/>
                  </a:cubicBezTo>
                  <a:cubicBezTo>
                    <a:pt x="906" y="925"/>
                    <a:pt x="1088" y="1361"/>
                    <a:pt x="1088" y="1361"/>
                  </a:cubicBezTo>
                  <a:cubicBezTo>
                    <a:pt x="1088" y="1361"/>
                    <a:pt x="1233" y="1216"/>
                    <a:pt x="1269" y="1107"/>
                  </a:cubicBezTo>
                  <a:cubicBezTo>
                    <a:pt x="1342" y="1252"/>
                    <a:pt x="1669" y="1397"/>
                    <a:pt x="1706" y="1434"/>
                  </a:cubicBezTo>
                  <a:cubicBezTo>
                    <a:pt x="1688" y="1434"/>
                    <a:pt x="1624" y="1416"/>
                    <a:pt x="1565" y="1416"/>
                  </a:cubicBezTo>
                  <a:cubicBezTo>
                    <a:pt x="1506" y="1416"/>
                    <a:pt x="1451" y="1434"/>
                    <a:pt x="1451" y="1507"/>
                  </a:cubicBezTo>
                  <a:cubicBezTo>
                    <a:pt x="1415" y="1507"/>
                    <a:pt x="1379" y="1470"/>
                    <a:pt x="1342" y="1470"/>
                  </a:cubicBezTo>
                  <a:cubicBezTo>
                    <a:pt x="1306" y="1470"/>
                    <a:pt x="1269" y="1470"/>
                    <a:pt x="1233" y="1507"/>
                  </a:cubicBezTo>
                  <a:cubicBezTo>
                    <a:pt x="1233" y="1470"/>
                    <a:pt x="1233" y="1470"/>
                    <a:pt x="1233" y="1470"/>
                  </a:cubicBezTo>
                  <a:cubicBezTo>
                    <a:pt x="1160" y="1434"/>
                    <a:pt x="1124" y="1397"/>
                    <a:pt x="1088" y="1361"/>
                  </a:cubicBezTo>
                  <a:cubicBezTo>
                    <a:pt x="1015" y="1288"/>
                    <a:pt x="942" y="1252"/>
                    <a:pt x="869" y="1143"/>
                  </a:cubicBezTo>
                  <a:cubicBezTo>
                    <a:pt x="797" y="1070"/>
                    <a:pt x="760" y="961"/>
                    <a:pt x="724" y="888"/>
                  </a:cubicBezTo>
                  <a:cubicBezTo>
                    <a:pt x="688" y="779"/>
                    <a:pt x="688" y="707"/>
                    <a:pt x="651" y="597"/>
                  </a:cubicBezTo>
                  <a:lnTo>
                    <a:pt x="651" y="597"/>
                  </a:lnTo>
                  <a:cubicBezTo>
                    <a:pt x="676" y="610"/>
                    <a:pt x="700" y="614"/>
                    <a:pt x="723" y="614"/>
                  </a:cubicBezTo>
                  <a:cubicBezTo>
                    <a:pt x="768" y="614"/>
                    <a:pt x="809" y="597"/>
                    <a:pt x="833" y="597"/>
                  </a:cubicBezTo>
                  <a:cubicBezTo>
                    <a:pt x="942" y="597"/>
                    <a:pt x="1088" y="525"/>
                    <a:pt x="1051" y="452"/>
                  </a:cubicBezTo>
                  <a:cubicBezTo>
                    <a:pt x="1051" y="416"/>
                    <a:pt x="1015" y="379"/>
                    <a:pt x="979" y="343"/>
                  </a:cubicBezTo>
                  <a:cubicBezTo>
                    <a:pt x="1051" y="307"/>
                    <a:pt x="1160" y="307"/>
                    <a:pt x="1197" y="270"/>
                  </a:cubicBezTo>
                  <a:cubicBezTo>
                    <a:pt x="1269" y="198"/>
                    <a:pt x="1160" y="88"/>
                    <a:pt x="979" y="52"/>
                  </a:cubicBezTo>
                  <a:cubicBezTo>
                    <a:pt x="906" y="52"/>
                    <a:pt x="869" y="52"/>
                    <a:pt x="797" y="88"/>
                  </a:cubicBezTo>
                  <a:cubicBezTo>
                    <a:pt x="797" y="52"/>
                    <a:pt x="797" y="52"/>
                    <a:pt x="760" y="16"/>
                  </a:cubicBezTo>
                  <a:cubicBezTo>
                    <a:pt x="760" y="5"/>
                    <a:pt x="754" y="1"/>
                    <a:pt x="74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69"/>
            <p:cNvSpPr/>
            <p:nvPr/>
          </p:nvSpPr>
          <p:spPr>
            <a:xfrm flipH="1">
              <a:off x="2342215" y="2329104"/>
              <a:ext cx="6888" cy="7217"/>
            </a:xfrm>
            <a:custGeom>
              <a:avLst/>
              <a:gdLst/>
              <a:ahLst/>
              <a:cxnLst/>
              <a:rect l="l" t="t" r="r" b="b"/>
              <a:pathLst>
                <a:path w="419" h="439" extrusionOk="0">
                  <a:moveTo>
                    <a:pt x="241" y="1"/>
                  </a:moveTo>
                  <a:cubicBezTo>
                    <a:pt x="235" y="1"/>
                    <a:pt x="227" y="1"/>
                    <a:pt x="219" y="3"/>
                  </a:cubicBezTo>
                  <a:cubicBezTo>
                    <a:pt x="1" y="75"/>
                    <a:pt x="183" y="439"/>
                    <a:pt x="183" y="439"/>
                  </a:cubicBezTo>
                  <a:cubicBezTo>
                    <a:pt x="183" y="439"/>
                    <a:pt x="419" y="1"/>
                    <a:pt x="24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69"/>
            <p:cNvSpPr/>
            <p:nvPr/>
          </p:nvSpPr>
          <p:spPr>
            <a:xfrm flipH="1">
              <a:off x="2341015" y="2338113"/>
              <a:ext cx="7480" cy="4389"/>
            </a:xfrm>
            <a:custGeom>
              <a:avLst/>
              <a:gdLst/>
              <a:ahLst/>
              <a:cxnLst/>
              <a:rect l="l" t="t" r="r" b="b"/>
              <a:pathLst>
                <a:path w="455" h="267" extrusionOk="0">
                  <a:moveTo>
                    <a:pt x="232" y="0"/>
                  </a:moveTo>
                  <a:cubicBezTo>
                    <a:pt x="119" y="0"/>
                    <a:pt x="0" y="36"/>
                    <a:pt x="0" y="36"/>
                  </a:cubicBezTo>
                  <a:cubicBezTo>
                    <a:pt x="0" y="36"/>
                    <a:pt x="231" y="267"/>
                    <a:pt x="358" y="267"/>
                  </a:cubicBezTo>
                  <a:cubicBezTo>
                    <a:pt x="398" y="267"/>
                    <a:pt x="428" y="243"/>
                    <a:pt x="437" y="182"/>
                  </a:cubicBezTo>
                  <a:cubicBezTo>
                    <a:pt x="455" y="36"/>
                    <a:pt x="346" y="0"/>
                    <a:pt x="23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69"/>
            <p:cNvSpPr/>
            <p:nvPr/>
          </p:nvSpPr>
          <p:spPr>
            <a:xfrm flipH="1">
              <a:off x="2395711" y="2334726"/>
              <a:ext cx="6987" cy="2926"/>
            </a:xfrm>
            <a:custGeom>
              <a:avLst/>
              <a:gdLst/>
              <a:ahLst/>
              <a:cxnLst/>
              <a:rect l="l" t="t" r="r" b="b"/>
              <a:pathLst>
                <a:path w="425" h="178" extrusionOk="0">
                  <a:moveTo>
                    <a:pt x="96" y="0"/>
                  </a:moveTo>
                  <a:cubicBezTo>
                    <a:pt x="37" y="0"/>
                    <a:pt x="1" y="24"/>
                    <a:pt x="25" y="97"/>
                  </a:cubicBezTo>
                  <a:cubicBezTo>
                    <a:pt x="49" y="158"/>
                    <a:pt x="102" y="178"/>
                    <a:pt x="161" y="178"/>
                  </a:cubicBezTo>
                  <a:cubicBezTo>
                    <a:pt x="279" y="178"/>
                    <a:pt x="425" y="97"/>
                    <a:pt x="425" y="97"/>
                  </a:cubicBezTo>
                  <a:cubicBezTo>
                    <a:pt x="425" y="97"/>
                    <a:pt x="215" y="0"/>
                    <a:pt x="9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69"/>
            <p:cNvSpPr/>
            <p:nvPr/>
          </p:nvSpPr>
          <p:spPr>
            <a:xfrm flipH="1">
              <a:off x="2331743" y="2302241"/>
              <a:ext cx="140496" cy="241520"/>
            </a:xfrm>
            <a:custGeom>
              <a:avLst/>
              <a:gdLst/>
              <a:ahLst/>
              <a:cxnLst/>
              <a:rect l="l" t="t" r="r" b="b"/>
              <a:pathLst>
                <a:path w="8546" h="14691" extrusionOk="0">
                  <a:moveTo>
                    <a:pt x="182" y="0"/>
                  </a:moveTo>
                  <a:lnTo>
                    <a:pt x="182" y="0"/>
                  </a:lnTo>
                  <a:cubicBezTo>
                    <a:pt x="146" y="291"/>
                    <a:pt x="1" y="4691"/>
                    <a:pt x="910" y="7382"/>
                  </a:cubicBezTo>
                  <a:cubicBezTo>
                    <a:pt x="1528" y="9273"/>
                    <a:pt x="3564" y="11963"/>
                    <a:pt x="4800" y="13490"/>
                  </a:cubicBezTo>
                  <a:cubicBezTo>
                    <a:pt x="5418" y="14218"/>
                    <a:pt x="5818" y="14690"/>
                    <a:pt x="5818" y="14690"/>
                  </a:cubicBezTo>
                  <a:lnTo>
                    <a:pt x="8509" y="11818"/>
                  </a:lnTo>
                  <a:lnTo>
                    <a:pt x="8545" y="11672"/>
                  </a:lnTo>
                  <a:cubicBezTo>
                    <a:pt x="8545" y="11672"/>
                    <a:pt x="8545" y="11636"/>
                    <a:pt x="8509" y="11563"/>
                  </a:cubicBezTo>
                  <a:cubicBezTo>
                    <a:pt x="8364" y="11127"/>
                    <a:pt x="7818" y="9636"/>
                    <a:pt x="6836" y="9018"/>
                  </a:cubicBezTo>
                  <a:cubicBezTo>
                    <a:pt x="5709" y="8291"/>
                    <a:pt x="5927" y="6473"/>
                    <a:pt x="5927" y="4800"/>
                  </a:cubicBezTo>
                  <a:cubicBezTo>
                    <a:pt x="5927" y="3660"/>
                    <a:pt x="5557" y="3103"/>
                    <a:pt x="5148" y="3103"/>
                  </a:cubicBezTo>
                  <a:cubicBezTo>
                    <a:pt x="4970" y="3103"/>
                    <a:pt x="4784" y="3209"/>
                    <a:pt x="4618" y="3418"/>
                  </a:cubicBezTo>
                  <a:cubicBezTo>
                    <a:pt x="4014" y="4237"/>
                    <a:pt x="3513" y="7423"/>
                    <a:pt x="3458" y="7423"/>
                  </a:cubicBezTo>
                  <a:cubicBezTo>
                    <a:pt x="3457" y="7423"/>
                    <a:pt x="3456" y="7421"/>
                    <a:pt x="3455" y="7418"/>
                  </a:cubicBezTo>
                  <a:cubicBezTo>
                    <a:pt x="3419" y="7309"/>
                    <a:pt x="328" y="364"/>
                    <a:pt x="182" y="0"/>
                  </a:cubicBezTo>
                  <a:close/>
                </a:path>
              </a:pathLst>
            </a:custGeom>
            <a:solidFill>
              <a:srgbClr val="FFAB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69"/>
            <p:cNvSpPr/>
            <p:nvPr/>
          </p:nvSpPr>
          <p:spPr>
            <a:xfrm flipH="1">
              <a:off x="1769840" y="2320144"/>
              <a:ext cx="251072" cy="286385"/>
            </a:xfrm>
            <a:custGeom>
              <a:avLst/>
              <a:gdLst/>
              <a:ahLst/>
              <a:cxnLst/>
              <a:rect l="l" t="t" r="r" b="b"/>
              <a:pathLst>
                <a:path w="15272" h="17420" extrusionOk="0">
                  <a:moveTo>
                    <a:pt x="10772" y="0"/>
                  </a:moveTo>
                  <a:cubicBezTo>
                    <a:pt x="9809" y="0"/>
                    <a:pt x="5764" y="112"/>
                    <a:pt x="3564" y="1929"/>
                  </a:cubicBezTo>
                  <a:cubicBezTo>
                    <a:pt x="1055" y="4002"/>
                    <a:pt x="0" y="5384"/>
                    <a:pt x="1237" y="7384"/>
                  </a:cubicBezTo>
                  <a:lnTo>
                    <a:pt x="2291" y="8329"/>
                  </a:lnTo>
                  <a:lnTo>
                    <a:pt x="1673" y="9820"/>
                  </a:lnTo>
                  <a:cubicBezTo>
                    <a:pt x="1673" y="9820"/>
                    <a:pt x="4400" y="12329"/>
                    <a:pt x="6254" y="14874"/>
                  </a:cubicBezTo>
                  <a:lnTo>
                    <a:pt x="8109" y="17419"/>
                  </a:lnTo>
                  <a:lnTo>
                    <a:pt x="9236" y="15456"/>
                  </a:lnTo>
                  <a:cubicBezTo>
                    <a:pt x="9236" y="15456"/>
                    <a:pt x="12690" y="14547"/>
                    <a:pt x="14072" y="9820"/>
                  </a:cubicBezTo>
                  <a:cubicBezTo>
                    <a:pt x="15272" y="5675"/>
                    <a:pt x="14363" y="1239"/>
                    <a:pt x="10981" y="2"/>
                  </a:cubicBezTo>
                  <a:cubicBezTo>
                    <a:pt x="10981" y="2"/>
                    <a:pt x="10907" y="0"/>
                    <a:pt x="1077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69"/>
            <p:cNvSpPr/>
            <p:nvPr/>
          </p:nvSpPr>
          <p:spPr>
            <a:xfrm flipH="1">
              <a:off x="1864288" y="2457056"/>
              <a:ext cx="129136" cy="152465"/>
            </a:xfrm>
            <a:custGeom>
              <a:avLst/>
              <a:gdLst/>
              <a:ahLst/>
              <a:cxnLst/>
              <a:rect l="l" t="t" r="r" b="b"/>
              <a:pathLst>
                <a:path w="7855" h="9274" extrusionOk="0">
                  <a:moveTo>
                    <a:pt x="619" y="1"/>
                  </a:moveTo>
                  <a:lnTo>
                    <a:pt x="1" y="1492"/>
                  </a:lnTo>
                  <a:cubicBezTo>
                    <a:pt x="1" y="1492"/>
                    <a:pt x="2728" y="4001"/>
                    <a:pt x="4582" y="6546"/>
                  </a:cubicBezTo>
                  <a:cubicBezTo>
                    <a:pt x="6437" y="9091"/>
                    <a:pt x="6473" y="9273"/>
                    <a:pt x="6473" y="9273"/>
                  </a:cubicBezTo>
                  <a:lnTo>
                    <a:pt x="7855" y="7237"/>
                  </a:lnTo>
                  <a:cubicBezTo>
                    <a:pt x="6910" y="4146"/>
                    <a:pt x="619" y="1"/>
                    <a:pt x="61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69"/>
            <p:cNvSpPr/>
            <p:nvPr/>
          </p:nvSpPr>
          <p:spPr>
            <a:xfrm flipH="1">
              <a:off x="1676576" y="3201295"/>
              <a:ext cx="181744" cy="56208"/>
            </a:xfrm>
            <a:custGeom>
              <a:avLst/>
              <a:gdLst/>
              <a:ahLst/>
              <a:cxnLst/>
              <a:rect l="l" t="t" r="r" b="b"/>
              <a:pathLst>
                <a:path w="11055" h="3419" extrusionOk="0">
                  <a:moveTo>
                    <a:pt x="1" y="1"/>
                  </a:moveTo>
                  <a:lnTo>
                    <a:pt x="1" y="873"/>
                  </a:lnTo>
                  <a:cubicBezTo>
                    <a:pt x="1" y="2255"/>
                    <a:pt x="1128" y="3419"/>
                    <a:pt x="2546" y="3419"/>
                  </a:cubicBezTo>
                  <a:lnTo>
                    <a:pt x="8509" y="3419"/>
                  </a:lnTo>
                  <a:cubicBezTo>
                    <a:pt x="9927" y="3419"/>
                    <a:pt x="11054" y="2255"/>
                    <a:pt x="11054" y="873"/>
                  </a:cubicBezTo>
                  <a:lnTo>
                    <a:pt x="1105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69"/>
            <p:cNvSpPr/>
            <p:nvPr/>
          </p:nvSpPr>
          <p:spPr>
            <a:xfrm flipH="1">
              <a:off x="1353776" y="2426560"/>
              <a:ext cx="878159" cy="793345"/>
            </a:xfrm>
            <a:custGeom>
              <a:avLst/>
              <a:gdLst/>
              <a:ahLst/>
              <a:cxnLst/>
              <a:rect l="l" t="t" r="r" b="b"/>
              <a:pathLst>
                <a:path w="53416" h="48257" extrusionOk="0">
                  <a:moveTo>
                    <a:pt x="28183" y="1"/>
                  </a:moveTo>
                  <a:cubicBezTo>
                    <a:pt x="23357" y="1"/>
                    <a:pt x="22545" y="1201"/>
                    <a:pt x="22545" y="1201"/>
                  </a:cubicBezTo>
                  <a:cubicBezTo>
                    <a:pt x="22545" y="1201"/>
                    <a:pt x="21381" y="38035"/>
                    <a:pt x="20581" y="40908"/>
                  </a:cubicBezTo>
                  <a:cubicBezTo>
                    <a:pt x="19876" y="43527"/>
                    <a:pt x="9558" y="44937"/>
                    <a:pt x="5835" y="44937"/>
                  </a:cubicBezTo>
                  <a:cubicBezTo>
                    <a:pt x="5527" y="44937"/>
                    <a:pt x="5264" y="44927"/>
                    <a:pt x="5055" y="44908"/>
                  </a:cubicBezTo>
                  <a:cubicBezTo>
                    <a:pt x="4910" y="44890"/>
                    <a:pt x="4773" y="44880"/>
                    <a:pt x="4641" y="44880"/>
                  </a:cubicBezTo>
                  <a:cubicBezTo>
                    <a:pt x="4510" y="44880"/>
                    <a:pt x="4382" y="44890"/>
                    <a:pt x="4255" y="44908"/>
                  </a:cubicBezTo>
                  <a:cubicBezTo>
                    <a:pt x="1855" y="45126"/>
                    <a:pt x="1" y="47126"/>
                    <a:pt x="1" y="47126"/>
                  </a:cubicBezTo>
                  <a:cubicBezTo>
                    <a:pt x="1" y="47126"/>
                    <a:pt x="2437" y="47235"/>
                    <a:pt x="21890" y="48144"/>
                  </a:cubicBezTo>
                  <a:cubicBezTo>
                    <a:pt x="23520" y="48220"/>
                    <a:pt x="25064" y="48256"/>
                    <a:pt x="26526" y="48256"/>
                  </a:cubicBezTo>
                  <a:cubicBezTo>
                    <a:pt x="42477" y="48256"/>
                    <a:pt x="48678" y="43960"/>
                    <a:pt x="50943" y="40763"/>
                  </a:cubicBezTo>
                  <a:cubicBezTo>
                    <a:pt x="53415" y="37272"/>
                    <a:pt x="52470" y="1529"/>
                    <a:pt x="52470" y="1529"/>
                  </a:cubicBezTo>
                  <a:cubicBezTo>
                    <a:pt x="50906" y="729"/>
                    <a:pt x="33453" y="38"/>
                    <a:pt x="28399" y="2"/>
                  </a:cubicBezTo>
                  <a:cubicBezTo>
                    <a:pt x="28326" y="1"/>
                    <a:pt x="28254" y="1"/>
                    <a:pt x="281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69"/>
            <p:cNvSpPr/>
            <p:nvPr/>
          </p:nvSpPr>
          <p:spPr>
            <a:xfrm flipH="1">
              <a:off x="1369329" y="2426560"/>
              <a:ext cx="862607" cy="774751"/>
            </a:xfrm>
            <a:custGeom>
              <a:avLst/>
              <a:gdLst/>
              <a:ahLst/>
              <a:cxnLst/>
              <a:rect l="l" t="t" r="r" b="b"/>
              <a:pathLst>
                <a:path w="52470" h="47126" extrusionOk="0">
                  <a:moveTo>
                    <a:pt x="28183" y="1"/>
                  </a:moveTo>
                  <a:cubicBezTo>
                    <a:pt x="23357" y="1"/>
                    <a:pt x="22545" y="1201"/>
                    <a:pt x="22545" y="1201"/>
                  </a:cubicBezTo>
                  <a:cubicBezTo>
                    <a:pt x="22545" y="1201"/>
                    <a:pt x="21381" y="38035"/>
                    <a:pt x="20581" y="40908"/>
                  </a:cubicBezTo>
                  <a:cubicBezTo>
                    <a:pt x="19818" y="43744"/>
                    <a:pt x="8873" y="44471"/>
                    <a:pt x="4437" y="44617"/>
                  </a:cubicBezTo>
                  <a:cubicBezTo>
                    <a:pt x="4146" y="44617"/>
                    <a:pt x="1" y="47126"/>
                    <a:pt x="1" y="47126"/>
                  </a:cubicBezTo>
                  <a:cubicBezTo>
                    <a:pt x="1" y="47126"/>
                    <a:pt x="14218" y="46871"/>
                    <a:pt x="18763" y="45599"/>
                  </a:cubicBezTo>
                  <a:cubicBezTo>
                    <a:pt x="23599" y="44253"/>
                    <a:pt x="23817" y="41453"/>
                    <a:pt x="23817" y="41417"/>
                  </a:cubicBezTo>
                  <a:cubicBezTo>
                    <a:pt x="23854" y="41053"/>
                    <a:pt x="25163" y="4183"/>
                    <a:pt x="25999" y="2692"/>
                  </a:cubicBezTo>
                  <a:cubicBezTo>
                    <a:pt x="26612" y="1635"/>
                    <a:pt x="35460" y="1414"/>
                    <a:pt x="42760" y="1414"/>
                  </a:cubicBezTo>
                  <a:cubicBezTo>
                    <a:pt x="48016" y="1414"/>
                    <a:pt x="52470" y="1529"/>
                    <a:pt x="52470" y="1529"/>
                  </a:cubicBezTo>
                  <a:cubicBezTo>
                    <a:pt x="50906" y="729"/>
                    <a:pt x="33453" y="38"/>
                    <a:pt x="28399" y="2"/>
                  </a:cubicBezTo>
                  <a:cubicBezTo>
                    <a:pt x="28326" y="1"/>
                    <a:pt x="28254" y="1"/>
                    <a:pt x="281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69"/>
            <p:cNvSpPr/>
            <p:nvPr/>
          </p:nvSpPr>
          <p:spPr>
            <a:xfrm flipH="1">
              <a:off x="1747712" y="3257487"/>
              <a:ext cx="51424" cy="606768"/>
            </a:xfrm>
            <a:custGeom>
              <a:avLst/>
              <a:gdLst/>
              <a:ahLst/>
              <a:cxnLst/>
              <a:rect l="l" t="t" r="r" b="b"/>
              <a:pathLst>
                <a:path w="3128" h="36908" extrusionOk="0">
                  <a:moveTo>
                    <a:pt x="0" y="1"/>
                  </a:moveTo>
                  <a:lnTo>
                    <a:pt x="0" y="36907"/>
                  </a:lnTo>
                  <a:lnTo>
                    <a:pt x="3127" y="36907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69"/>
            <p:cNvSpPr/>
            <p:nvPr/>
          </p:nvSpPr>
          <p:spPr>
            <a:xfrm flipH="1">
              <a:off x="1491872" y="3800878"/>
              <a:ext cx="586431" cy="63376"/>
            </a:xfrm>
            <a:custGeom>
              <a:avLst/>
              <a:gdLst/>
              <a:ahLst/>
              <a:cxnLst/>
              <a:rect l="l" t="t" r="r" b="b"/>
              <a:pathLst>
                <a:path w="35671" h="3855" extrusionOk="0">
                  <a:moveTo>
                    <a:pt x="1455" y="0"/>
                  </a:moveTo>
                  <a:cubicBezTo>
                    <a:pt x="655" y="0"/>
                    <a:pt x="1" y="655"/>
                    <a:pt x="1" y="1455"/>
                  </a:cubicBezTo>
                  <a:lnTo>
                    <a:pt x="1" y="2436"/>
                  </a:lnTo>
                  <a:cubicBezTo>
                    <a:pt x="1" y="3236"/>
                    <a:pt x="655" y="3854"/>
                    <a:pt x="1455" y="3854"/>
                  </a:cubicBezTo>
                  <a:lnTo>
                    <a:pt x="34216" y="3854"/>
                  </a:lnTo>
                  <a:cubicBezTo>
                    <a:pt x="35016" y="3854"/>
                    <a:pt x="35671" y="3236"/>
                    <a:pt x="35671" y="2436"/>
                  </a:cubicBezTo>
                  <a:lnTo>
                    <a:pt x="35671" y="1455"/>
                  </a:lnTo>
                  <a:cubicBezTo>
                    <a:pt x="35671" y="655"/>
                    <a:pt x="35016" y="0"/>
                    <a:pt x="342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69"/>
            <p:cNvSpPr/>
            <p:nvPr/>
          </p:nvSpPr>
          <p:spPr>
            <a:xfrm flipH="1">
              <a:off x="1286225" y="2870128"/>
              <a:ext cx="645023" cy="53825"/>
            </a:xfrm>
            <a:custGeom>
              <a:avLst/>
              <a:gdLst/>
              <a:ahLst/>
              <a:cxnLst/>
              <a:rect l="l" t="t" r="r" b="b"/>
              <a:pathLst>
                <a:path w="39235" h="3274" extrusionOk="0">
                  <a:moveTo>
                    <a:pt x="0" y="1"/>
                  </a:moveTo>
                  <a:lnTo>
                    <a:pt x="0" y="3273"/>
                  </a:lnTo>
                  <a:lnTo>
                    <a:pt x="39234" y="3273"/>
                  </a:lnTo>
                  <a:lnTo>
                    <a:pt x="3923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69"/>
            <p:cNvSpPr/>
            <p:nvPr/>
          </p:nvSpPr>
          <p:spPr>
            <a:xfrm flipH="1">
              <a:off x="1877440" y="2870128"/>
              <a:ext cx="349712" cy="126144"/>
            </a:xfrm>
            <a:custGeom>
              <a:avLst/>
              <a:gdLst/>
              <a:ahLst/>
              <a:cxnLst/>
              <a:rect l="l" t="t" r="r" b="b"/>
              <a:pathLst>
                <a:path w="21272" h="7673" extrusionOk="0">
                  <a:moveTo>
                    <a:pt x="6473" y="1"/>
                  </a:moveTo>
                  <a:cubicBezTo>
                    <a:pt x="1" y="1"/>
                    <a:pt x="110" y="7673"/>
                    <a:pt x="110" y="7673"/>
                  </a:cubicBezTo>
                  <a:cubicBezTo>
                    <a:pt x="110" y="4328"/>
                    <a:pt x="5164" y="3273"/>
                    <a:pt x="5164" y="3273"/>
                  </a:cubicBezTo>
                  <a:lnTo>
                    <a:pt x="21272" y="3273"/>
                  </a:lnTo>
                  <a:lnTo>
                    <a:pt x="2127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69"/>
            <p:cNvSpPr/>
            <p:nvPr/>
          </p:nvSpPr>
          <p:spPr>
            <a:xfrm flipH="1">
              <a:off x="2080671" y="2918807"/>
              <a:ext cx="151264" cy="282505"/>
            </a:xfrm>
            <a:custGeom>
              <a:avLst/>
              <a:gdLst/>
              <a:ahLst/>
              <a:cxnLst/>
              <a:rect l="l" t="t" r="r" b="b"/>
              <a:pathLst>
                <a:path w="9201" h="17184" extrusionOk="0">
                  <a:moveTo>
                    <a:pt x="6505" y="1"/>
                  </a:moveTo>
                  <a:cubicBezTo>
                    <a:pt x="1330" y="1"/>
                    <a:pt x="510" y="4021"/>
                    <a:pt x="510" y="4021"/>
                  </a:cubicBezTo>
                  <a:lnTo>
                    <a:pt x="1" y="17184"/>
                  </a:lnTo>
                  <a:lnTo>
                    <a:pt x="4437" y="14675"/>
                  </a:lnTo>
                  <a:cubicBezTo>
                    <a:pt x="4437" y="14675"/>
                    <a:pt x="4400" y="11221"/>
                    <a:pt x="4582" y="6675"/>
                  </a:cubicBezTo>
                  <a:cubicBezTo>
                    <a:pt x="4837" y="894"/>
                    <a:pt x="9200" y="312"/>
                    <a:pt x="9200" y="312"/>
                  </a:cubicBezTo>
                  <a:cubicBezTo>
                    <a:pt x="8191" y="95"/>
                    <a:pt x="7297" y="1"/>
                    <a:pt x="6505" y="1"/>
                  </a:cubicBezTo>
                  <a:close/>
                </a:path>
              </a:pathLst>
            </a:custGeom>
            <a:solidFill>
              <a:srgbClr val="3526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69"/>
            <p:cNvSpPr/>
            <p:nvPr/>
          </p:nvSpPr>
          <p:spPr>
            <a:xfrm flipH="1">
              <a:off x="1840368" y="1895154"/>
              <a:ext cx="118976" cy="123152"/>
            </a:xfrm>
            <a:custGeom>
              <a:avLst/>
              <a:gdLst/>
              <a:ahLst/>
              <a:cxnLst/>
              <a:rect l="l" t="t" r="r" b="b"/>
              <a:pathLst>
                <a:path w="7237" h="7491" extrusionOk="0">
                  <a:moveTo>
                    <a:pt x="5964" y="0"/>
                  </a:moveTo>
                  <a:cubicBezTo>
                    <a:pt x="5964" y="0"/>
                    <a:pt x="1055" y="291"/>
                    <a:pt x="510" y="3855"/>
                  </a:cubicBezTo>
                  <a:cubicBezTo>
                    <a:pt x="0" y="7382"/>
                    <a:pt x="4837" y="7491"/>
                    <a:pt x="4837" y="7491"/>
                  </a:cubicBezTo>
                  <a:lnTo>
                    <a:pt x="7236" y="1891"/>
                  </a:lnTo>
                  <a:lnTo>
                    <a:pt x="596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69"/>
            <p:cNvSpPr/>
            <p:nvPr/>
          </p:nvSpPr>
          <p:spPr>
            <a:xfrm flipH="1">
              <a:off x="1628160" y="1913057"/>
              <a:ext cx="281568" cy="315697"/>
            </a:xfrm>
            <a:custGeom>
              <a:avLst/>
              <a:gdLst/>
              <a:ahLst/>
              <a:cxnLst/>
              <a:rect l="l" t="t" r="r" b="b"/>
              <a:pathLst>
                <a:path w="17127" h="19203" extrusionOk="0">
                  <a:moveTo>
                    <a:pt x="7854" y="1"/>
                  </a:moveTo>
                  <a:cubicBezTo>
                    <a:pt x="7518" y="1"/>
                    <a:pt x="7178" y="25"/>
                    <a:pt x="6836" y="75"/>
                  </a:cubicBezTo>
                  <a:cubicBezTo>
                    <a:pt x="6800" y="111"/>
                    <a:pt x="6727" y="111"/>
                    <a:pt x="6655" y="111"/>
                  </a:cubicBezTo>
                  <a:cubicBezTo>
                    <a:pt x="6109" y="220"/>
                    <a:pt x="5673" y="402"/>
                    <a:pt x="5200" y="620"/>
                  </a:cubicBezTo>
                  <a:cubicBezTo>
                    <a:pt x="3891" y="1311"/>
                    <a:pt x="2909" y="2584"/>
                    <a:pt x="2291" y="4184"/>
                  </a:cubicBezTo>
                  <a:cubicBezTo>
                    <a:pt x="2037" y="4729"/>
                    <a:pt x="1855" y="5347"/>
                    <a:pt x="1709" y="6038"/>
                  </a:cubicBezTo>
                  <a:cubicBezTo>
                    <a:pt x="1273" y="7784"/>
                    <a:pt x="1128" y="9747"/>
                    <a:pt x="1200" y="11747"/>
                  </a:cubicBezTo>
                  <a:cubicBezTo>
                    <a:pt x="1200" y="11929"/>
                    <a:pt x="1200" y="12111"/>
                    <a:pt x="1237" y="12292"/>
                  </a:cubicBezTo>
                  <a:cubicBezTo>
                    <a:pt x="800" y="12547"/>
                    <a:pt x="0" y="13129"/>
                    <a:pt x="182" y="13783"/>
                  </a:cubicBezTo>
                  <a:cubicBezTo>
                    <a:pt x="359" y="14313"/>
                    <a:pt x="988" y="14414"/>
                    <a:pt x="1414" y="14414"/>
                  </a:cubicBezTo>
                  <a:cubicBezTo>
                    <a:pt x="1515" y="14414"/>
                    <a:pt x="1604" y="14408"/>
                    <a:pt x="1673" y="14401"/>
                  </a:cubicBezTo>
                  <a:cubicBezTo>
                    <a:pt x="2721" y="17481"/>
                    <a:pt x="5432" y="19202"/>
                    <a:pt x="8499" y="19202"/>
                  </a:cubicBezTo>
                  <a:cubicBezTo>
                    <a:pt x="8944" y="19202"/>
                    <a:pt x="9398" y="19166"/>
                    <a:pt x="9854" y="19092"/>
                  </a:cubicBezTo>
                  <a:cubicBezTo>
                    <a:pt x="14254" y="18401"/>
                    <a:pt x="17127" y="13601"/>
                    <a:pt x="16290" y="8329"/>
                  </a:cubicBezTo>
                  <a:cubicBezTo>
                    <a:pt x="15927" y="5965"/>
                    <a:pt x="14872" y="3929"/>
                    <a:pt x="13381" y="2438"/>
                  </a:cubicBezTo>
                  <a:cubicBezTo>
                    <a:pt x="13090" y="2111"/>
                    <a:pt x="12727" y="1820"/>
                    <a:pt x="12400" y="1566"/>
                  </a:cubicBezTo>
                  <a:cubicBezTo>
                    <a:pt x="11043" y="571"/>
                    <a:pt x="9487" y="1"/>
                    <a:pt x="7854" y="1"/>
                  </a:cubicBezTo>
                  <a:close/>
                </a:path>
              </a:pathLst>
            </a:custGeom>
            <a:solidFill>
              <a:srgbClr val="FFAB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69"/>
            <p:cNvSpPr/>
            <p:nvPr/>
          </p:nvSpPr>
          <p:spPr>
            <a:xfrm flipH="1">
              <a:off x="1720224" y="1914882"/>
              <a:ext cx="161408" cy="165008"/>
            </a:xfrm>
            <a:custGeom>
              <a:avLst/>
              <a:gdLst/>
              <a:ahLst/>
              <a:cxnLst/>
              <a:rect l="l" t="t" r="r" b="b"/>
              <a:pathLst>
                <a:path w="9818" h="10037" extrusionOk="0">
                  <a:moveTo>
                    <a:pt x="4946" y="0"/>
                  </a:moveTo>
                  <a:cubicBezTo>
                    <a:pt x="4437" y="109"/>
                    <a:pt x="3964" y="291"/>
                    <a:pt x="3491" y="509"/>
                  </a:cubicBezTo>
                  <a:cubicBezTo>
                    <a:pt x="2182" y="1200"/>
                    <a:pt x="1200" y="2473"/>
                    <a:pt x="582" y="4073"/>
                  </a:cubicBezTo>
                  <a:cubicBezTo>
                    <a:pt x="328" y="4618"/>
                    <a:pt x="146" y="5236"/>
                    <a:pt x="0" y="5927"/>
                  </a:cubicBezTo>
                  <a:lnTo>
                    <a:pt x="764" y="4727"/>
                  </a:lnTo>
                  <a:cubicBezTo>
                    <a:pt x="764" y="4727"/>
                    <a:pt x="3557" y="6336"/>
                    <a:pt x="5926" y="6336"/>
                  </a:cubicBezTo>
                  <a:cubicBezTo>
                    <a:pt x="6149" y="6336"/>
                    <a:pt x="6369" y="6322"/>
                    <a:pt x="6582" y="6291"/>
                  </a:cubicBezTo>
                  <a:cubicBezTo>
                    <a:pt x="6582" y="6291"/>
                    <a:pt x="8145" y="9927"/>
                    <a:pt x="8218" y="10036"/>
                  </a:cubicBezTo>
                  <a:cubicBezTo>
                    <a:pt x="8182" y="9927"/>
                    <a:pt x="9818" y="3818"/>
                    <a:pt x="9345" y="3636"/>
                  </a:cubicBezTo>
                  <a:cubicBezTo>
                    <a:pt x="9091" y="3564"/>
                    <a:pt x="6945" y="1709"/>
                    <a:pt x="4946" y="0"/>
                  </a:cubicBezTo>
                  <a:close/>
                </a:path>
              </a:pathLst>
            </a:custGeom>
            <a:solidFill>
              <a:srgbClr val="F47A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69"/>
            <p:cNvSpPr/>
            <p:nvPr/>
          </p:nvSpPr>
          <p:spPr>
            <a:xfrm flipH="1">
              <a:off x="1463168" y="2224644"/>
              <a:ext cx="181744" cy="241191"/>
            </a:xfrm>
            <a:custGeom>
              <a:avLst/>
              <a:gdLst/>
              <a:ahLst/>
              <a:cxnLst/>
              <a:rect l="l" t="t" r="r" b="b"/>
              <a:pathLst>
                <a:path w="11055" h="14671" extrusionOk="0">
                  <a:moveTo>
                    <a:pt x="4033" y="0"/>
                  </a:moveTo>
                  <a:cubicBezTo>
                    <a:pt x="2728" y="0"/>
                    <a:pt x="1746" y="939"/>
                    <a:pt x="1746" y="939"/>
                  </a:cubicBezTo>
                  <a:cubicBezTo>
                    <a:pt x="1746" y="939"/>
                    <a:pt x="0" y="3266"/>
                    <a:pt x="619" y="6502"/>
                  </a:cubicBezTo>
                  <a:cubicBezTo>
                    <a:pt x="1054" y="8783"/>
                    <a:pt x="1887" y="10196"/>
                    <a:pt x="2710" y="10196"/>
                  </a:cubicBezTo>
                  <a:cubicBezTo>
                    <a:pt x="3055" y="10196"/>
                    <a:pt x="3398" y="9948"/>
                    <a:pt x="3709" y="9411"/>
                  </a:cubicBezTo>
                  <a:cubicBezTo>
                    <a:pt x="3849" y="9178"/>
                    <a:pt x="3941" y="9075"/>
                    <a:pt x="3999" y="9075"/>
                  </a:cubicBezTo>
                  <a:cubicBezTo>
                    <a:pt x="4392" y="9075"/>
                    <a:pt x="3240" y="13809"/>
                    <a:pt x="5236" y="14538"/>
                  </a:cubicBezTo>
                  <a:cubicBezTo>
                    <a:pt x="5481" y="14629"/>
                    <a:pt x="5720" y="14671"/>
                    <a:pt x="5952" y="14671"/>
                  </a:cubicBezTo>
                  <a:cubicBezTo>
                    <a:pt x="7856" y="14671"/>
                    <a:pt x="9238" y="11833"/>
                    <a:pt x="8654" y="9920"/>
                  </a:cubicBezTo>
                  <a:lnTo>
                    <a:pt x="8654" y="9920"/>
                  </a:lnTo>
                  <a:cubicBezTo>
                    <a:pt x="8655" y="9920"/>
                    <a:pt x="9204" y="10874"/>
                    <a:pt x="9743" y="10874"/>
                  </a:cubicBezTo>
                  <a:cubicBezTo>
                    <a:pt x="10012" y="10874"/>
                    <a:pt x="10279" y="10635"/>
                    <a:pt x="10472" y="9920"/>
                  </a:cubicBezTo>
                  <a:cubicBezTo>
                    <a:pt x="11054" y="7738"/>
                    <a:pt x="7055" y="1157"/>
                    <a:pt x="5236" y="284"/>
                  </a:cubicBezTo>
                  <a:cubicBezTo>
                    <a:pt x="4819" y="80"/>
                    <a:pt x="4412" y="0"/>
                    <a:pt x="40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69"/>
            <p:cNvSpPr/>
            <p:nvPr/>
          </p:nvSpPr>
          <p:spPr>
            <a:xfrm flipH="1">
              <a:off x="1515283" y="1848135"/>
              <a:ext cx="390269" cy="365050"/>
            </a:xfrm>
            <a:custGeom>
              <a:avLst/>
              <a:gdLst/>
              <a:ahLst/>
              <a:cxnLst/>
              <a:rect l="l" t="t" r="r" b="b"/>
              <a:pathLst>
                <a:path w="23739" h="22205" extrusionOk="0">
                  <a:moveTo>
                    <a:pt x="11482" y="1"/>
                  </a:moveTo>
                  <a:cubicBezTo>
                    <a:pt x="10510" y="1"/>
                    <a:pt x="9524" y="124"/>
                    <a:pt x="8546" y="388"/>
                  </a:cubicBezTo>
                  <a:cubicBezTo>
                    <a:pt x="8546" y="388"/>
                    <a:pt x="5055" y="1188"/>
                    <a:pt x="2692" y="2860"/>
                  </a:cubicBezTo>
                  <a:cubicBezTo>
                    <a:pt x="1637" y="3588"/>
                    <a:pt x="801" y="4460"/>
                    <a:pt x="619" y="5515"/>
                  </a:cubicBezTo>
                  <a:cubicBezTo>
                    <a:pt x="1" y="8969"/>
                    <a:pt x="8546" y="10169"/>
                    <a:pt x="8546" y="10169"/>
                  </a:cubicBezTo>
                  <a:lnTo>
                    <a:pt x="10037" y="15332"/>
                  </a:lnTo>
                  <a:cubicBezTo>
                    <a:pt x="10037" y="15332"/>
                    <a:pt x="10946" y="20968"/>
                    <a:pt x="14618" y="21805"/>
                  </a:cubicBezTo>
                  <a:cubicBezTo>
                    <a:pt x="15975" y="22103"/>
                    <a:pt x="16992" y="22204"/>
                    <a:pt x="17744" y="22204"/>
                  </a:cubicBezTo>
                  <a:cubicBezTo>
                    <a:pt x="19008" y="22204"/>
                    <a:pt x="19522" y="21919"/>
                    <a:pt x="19636" y="21805"/>
                  </a:cubicBezTo>
                  <a:cubicBezTo>
                    <a:pt x="19781" y="21623"/>
                    <a:pt x="21709" y="19405"/>
                    <a:pt x="22763" y="15405"/>
                  </a:cubicBezTo>
                  <a:cubicBezTo>
                    <a:pt x="23127" y="14169"/>
                    <a:pt x="23345" y="12714"/>
                    <a:pt x="23454" y="11151"/>
                  </a:cubicBezTo>
                  <a:cubicBezTo>
                    <a:pt x="23738" y="5343"/>
                    <a:pt x="17884" y="1"/>
                    <a:pt x="114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69"/>
            <p:cNvSpPr/>
            <p:nvPr/>
          </p:nvSpPr>
          <p:spPr>
            <a:xfrm flipH="1">
              <a:off x="1668800" y="2061937"/>
              <a:ext cx="78337" cy="78912"/>
            </a:xfrm>
            <a:custGeom>
              <a:avLst/>
              <a:gdLst/>
              <a:ahLst/>
              <a:cxnLst/>
              <a:rect l="l" t="t" r="r" b="b"/>
              <a:pathLst>
                <a:path w="4765" h="4800" extrusionOk="0">
                  <a:moveTo>
                    <a:pt x="2401" y="0"/>
                  </a:moveTo>
                  <a:cubicBezTo>
                    <a:pt x="1055" y="0"/>
                    <a:pt x="1" y="1091"/>
                    <a:pt x="1" y="2400"/>
                  </a:cubicBezTo>
                  <a:cubicBezTo>
                    <a:pt x="1" y="3709"/>
                    <a:pt x="1055" y="4800"/>
                    <a:pt x="2401" y="4800"/>
                  </a:cubicBezTo>
                  <a:cubicBezTo>
                    <a:pt x="3710" y="4800"/>
                    <a:pt x="4764" y="3709"/>
                    <a:pt x="4764" y="2400"/>
                  </a:cubicBezTo>
                  <a:cubicBezTo>
                    <a:pt x="4764" y="1091"/>
                    <a:pt x="3710" y="0"/>
                    <a:pt x="2401" y="0"/>
                  </a:cubicBezTo>
                  <a:close/>
                </a:path>
              </a:pathLst>
            </a:custGeom>
            <a:solidFill>
              <a:srgbClr val="FFAB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69"/>
            <p:cNvSpPr/>
            <p:nvPr/>
          </p:nvSpPr>
          <p:spPr>
            <a:xfrm flipH="1">
              <a:off x="1554032" y="2193441"/>
              <a:ext cx="86935" cy="55715"/>
            </a:xfrm>
            <a:custGeom>
              <a:avLst/>
              <a:gdLst/>
              <a:ahLst/>
              <a:cxnLst/>
              <a:rect l="l" t="t" r="r" b="b"/>
              <a:pathLst>
                <a:path w="5288" h="3389" extrusionOk="0">
                  <a:moveTo>
                    <a:pt x="4124" y="1"/>
                  </a:moveTo>
                  <a:cubicBezTo>
                    <a:pt x="4124" y="1"/>
                    <a:pt x="1919" y="1160"/>
                    <a:pt x="699" y="1160"/>
                  </a:cubicBezTo>
                  <a:cubicBezTo>
                    <a:pt x="536" y="1160"/>
                    <a:pt x="390" y="1139"/>
                    <a:pt x="270" y="1091"/>
                  </a:cubicBezTo>
                  <a:cubicBezTo>
                    <a:pt x="263" y="1089"/>
                    <a:pt x="258" y="1088"/>
                    <a:pt x="252" y="1088"/>
                  </a:cubicBezTo>
                  <a:cubicBezTo>
                    <a:pt x="0" y="1088"/>
                    <a:pt x="322" y="3388"/>
                    <a:pt x="1842" y="3388"/>
                  </a:cubicBezTo>
                  <a:cubicBezTo>
                    <a:pt x="1887" y="3388"/>
                    <a:pt x="1932" y="3386"/>
                    <a:pt x="1978" y="3382"/>
                  </a:cubicBezTo>
                  <a:cubicBezTo>
                    <a:pt x="3615" y="3237"/>
                    <a:pt x="5142" y="3382"/>
                    <a:pt x="5215" y="2182"/>
                  </a:cubicBezTo>
                  <a:cubicBezTo>
                    <a:pt x="5287" y="946"/>
                    <a:pt x="4124" y="1"/>
                    <a:pt x="41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22"/>
    </mc:Choice>
    <mc:Fallback>
      <p:transition spd="slow" advTm="822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36"/>
          <p:cNvSpPr txBox="1">
            <a:spLocks noGrp="1"/>
          </p:cNvSpPr>
          <p:nvPr>
            <p:ph type="title"/>
          </p:nvPr>
        </p:nvSpPr>
        <p:spPr>
          <a:xfrm>
            <a:off x="714000" y="676875"/>
            <a:ext cx="7713300" cy="46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2200" dirty="0"/>
              <a:t>Kesimpulan A</a:t>
            </a:r>
            <a:r>
              <a:rPr lang="en" sz="2200" dirty="0"/>
              <a:t>plikasi mengitung volume kubus</a:t>
            </a:r>
            <a:endParaRPr sz="2200" dirty="0"/>
          </a:p>
        </p:txBody>
      </p:sp>
      <p:sp>
        <p:nvSpPr>
          <p:cNvPr id="337" name="Google Shape;337;p36"/>
          <p:cNvSpPr txBox="1">
            <a:spLocks noGrp="1"/>
          </p:cNvSpPr>
          <p:nvPr>
            <p:ph type="body" idx="1"/>
          </p:nvPr>
        </p:nvSpPr>
        <p:spPr>
          <a:xfrm>
            <a:off x="714000" y="1246823"/>
            <a:ext cx="7308336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chemeClr val="lt1"/>
                </a:solidFill>
              </a:rPr>
              <a:t>Kesimpulan 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chemeClr val="lt1"/>
                </a:solidFill>
              </a:rPr>
              <a:t> </a:t>
            </a:r>
          </a:p>
          <a:p>
            <a:pPr marL="171450" lvl="0" indent="-171450" algn="just" rtl="0">
              <a:spcBef>
                <a:spcPts val="0"/>
              </a:spcBef>
              <a:spcAft>
                <a:spcPts val="0"/>
              </a:spcAft>
              <a:buClr>
                <a:schemeClr val="accent6">
                  <a:lumMod val="75000"/>
                </a:schemeClr>
              </a:buClr>
              <a:buSzPts val="1100"/>
              <a:buFont typeface="Wingdings" panose="05000000000000000000" pitchFamily="2" charset="2"/>
              <a:buChar char="Ø"/>
            </a:pPr>
            <a:r>
              <a:rPr lang="en-US" dirty="0" err="1">
                <a:solidFill>
                  <a:schemeClr val="lt1"/>
                </a:solidFill>
              </a:rPr>
              <a:t>Aplikasi</a:t>
            </a:r>
            <a:r>
              <a:rPr lang="en-US" dirty="0">
                <a:solidFill>
                  <a:schemeClr val="lt1"/>
                </a:solidFill>
              </a:rPr>
              <a:t> </a:t>
            </a:r>
            <a:r>
              <a:rPr lang="en-US" dirty="0" err="1">
                <a:solidFill>
                  <a:schemeClr val="lt1"/>
                </a:solidFill>
              </a:rPr>
              <a:t>iceoo</a:t>
            </a:r>
            <a:r>
              <a:rPr lang="en-US" dirty="0">
                <a:solidFill>
                  <a:schemeClr val="lt1"/>
                </a:solidFill>
              </a:rPr>
              <a:t> </a:t>
            </a:r>
            <a:r>
              <a:rPr lang="en-US" dirty="0" err="1">
                <a:solidFill>
                  <a:schemeClr val="lt1"/>
                </a:solidFill>
              </a:rPr>
              <a:t>adalah</a:t>
            </a:r>
            <a:r>
              <a:rPr lang="en-US" dirty="0">
                <a:solidFill>
                  <a:schemeClr val="lt1"/>
                </a:solidFill>
              </a:rPr>
              <a:t> </a:t>
            </a:r>
            <a:r>
              <a:rPr lang="en-US" dirty="0" err="1">
                <a:solidFill>
                  <a:schemeClr val="lt1"/>
                </a:solidFill>
              </a:rPr>
              <a:t>suatu</a:t>
            </a:r>
            <a:r>
              <a:rPr lang="en-US" dirty="0">
                <a:solidFill>
                  <a:schemeClr val="lt1"/>
                </a:solidFill>
              </a:rPr>
              <a:t> </a:t>
            </a:r>
            <a:r>
              <a:rPr lang="en-US" dirty="0" err="1">
                <a:solidFill>
                  <a:schemeClr val="lt1"/>
                </a:solidFill>
              </a:rPr>
              <a:t>aplikasi</a:t>
            </a:r>
            <a:r>
              <a:rPr lang="en-US" dirty="0">
                <a:solidFill>
                  <a:schemeClr val="lt1"/>
                </a:solidFill>
              </a:rPr>
              <a:t> </a:t>
            </a:r>
            <a:r>
              <a:rPr lang="en-US" dirty="0" err="1">
                <a:solidFill>
                  <a:schemeClr val="lt1"/>
                </a:solidFill>
              </a:rPr>
              <a:t>sederhana</a:t>
            </a:r>
            <a:r>
              <a:rPr lang="en-US" dirty="0">
                <a:solidFill>
                  <a:schemeClr val="lt1"/>
                </a:solidFill>
              </a:rPr>
              <a:t> yang di </a:t>
            </a:r>
            <a:r>
              <a:rPr lang="en-US" dirty="0" err="1">
                <a:solidFill>
                  <a:schemeClr val="lt1"/>
                </a:solidFill>
              </a:rPr>
              <a:t>buat</a:t>
            </a:r>
            <a:r>
              <a:rPr lang="en-US" dirty="0">
                <a:solidFill>
                  <a:schemeClr val="lt1"/>
                </a:solidFill>
              </a:rPr>
              <a:t> </a:t>
            </a:r>
            <a:r>
              <a:rPr lang="en-US" dirty="0" err="1">
                <a:solidFill>
                  <a:schemeClr val="lt1"/>
                </a:solidFill>
              </a:rPr>
              <a:t>dengan</a:t>
            </a:r>
            <a:r>
              <a:rPr lang="en-US" dirty="0">
                <a:solidFill>
                  <a:schemeClr val="lt1"/>
                </a:solidFill>
              </a:rPr>
              <a:t> Bahasa assembly yang mana </a:t>
            </a:r>
            <a:r>
              <a:rPr lang="en-US" dirty="0" err="1">
                <a:solidFill>
                  <a:schemeClr val="lt1"/>
                </a:solidFill>
              </a:rPr>
              <a:t>aplikasi</a:t>
            </a:r>
            <a:r>
              <a:rPr lang="en-US" dirty="0">
                <a:solidFill>
                  <a:schemeClr val="lt1"/>
                </a:solidFill>
              </a:rPr>
              <a:t> </a:t>
            </a:r>
            <a:r>
              <a:rPr lang="en-US" dirty="0" err="1">
                <a:solidFill>
                  <a:schemeClr val="lt1"/>
                </a:solidFill>
              </a:rPr>
              <a:t>ini</a:t>
            </a:r>
            <a:r>
              <a:rPr lang="en-US" dirty="0">
                <a:solidFill>
                  <a:schemeClr val="lt1"/>
                </a:solidFill>
              </a:rPr>
              <a:t> </a:t>
            </a:r>
            <a:r>
              <a:rPr lang="en-US" dirty="0" err="1">
                <a:solidFill>
                  <a:schemeClr val="lt1"/>
                </a:solidFill>
              </a:rPr>
              <a:t>menerapakan</a:t>
            </a:r>
            <a:r>
              <a:rPr lang="en-US" dirty="0">
                <a:solidFill>
                  <a:schemeClr val="lt1"/>
                </a:solidFill>
              </a:rPr>
              <a:t> salah </a:t>
            </a:r>
            <a:r>
              <a:rPr lang="en-US" dirty="0" err="1">
                <a:solidFill>
                  <a:schemeClr val="lt1"/>
                </a:solidFill>
              </a:rPr>
              <a:t>satu</a:t>
            </a:r>
            <a:r>
              <a:rPr lang="en-US" dirty="0">
                <a:solidFill>
                  <a:schemeClr val="lt1"/>
                </a:solidFill>
              </a:rPr>
              <a:t> </a:t>
            </a:r>
            <a:r>
              <a:rPr lang="en-US" dirty="0" err="1">
                <a:solidFill>
                  <a:schemeClr val="lt1"/>
                </a:solidFill>
              </a:rPr>
              <a:t>fungsi</a:t>
            </a:r>
            <a:r>
              <a:rPr lang="en-US" dirty="0">
                <a:solidFill>
                  <a:schemeClr val="lt1"/>
                </a:solidFill>
              </a:rPr>
              <a:t> </a:t>
            </a:r>
            <a:r>
              <a:rPr lang="en-US" dirty="0" err="1">
                <a:solidFill>
                  <a:schemeClr val="lt1"/>
                </a:solidFill>
              </a:rPr>
              <a:t>aritmatika</a:t>
            </a:r>
            <a:r>
              <a:rPr lang="en-US" dirty="0">
                <a:solidFill>
                  <a:schemeClr val="lt1"/>
                </a:solidFill>
              </a:rPr>
              <a:t> </a:t>
            </a:r>
            <a:r>
              <a:rPr lang="en-US" dirty="0" err="1">
                <a:solidFill>
                  <a:schemeClr val="lt1"/>
                </a:solidFill>
              </a:rPr>
              <a:t>untuk</a:t>
            </a:r>
            <a:r>
              <a:rPr lang="en-US" dirty="0">
                <a:solidFill>
                  <a:schemeClr val="lt1"/>
                </a:solidFill>
              </a:rPr>
              <a:t> </a:t>
            </a:r>
            <a:r>
              <a:rPr lang="en-US" dirty="0" err="1">
                <a:solidFill>
                  <a:schemeClr val="lt1"/>
                </a:solidFill>
              </a:rPr>
              <a:t>meng</a:t>
            </a:r>
            <a:r>
              <a:rPr lang="en-US" dirty="0" err="1"/>
              <a:t>hitung</a:t>
            </a:r>
            <a:r>
              <a:rPr lang="en-US" dirty="0"/>
              <a:t> </a:t>
            </a:r>
            <a:r>
              <a:rPr lang="en-US" dirty="0" err="1"/>
              <a:t>sebuah</a:t>
            </a:r>
            <a:r>
              <a:rPr lang="en-US" dirty="0"/>
              <a:t> volume pada </a:t>
            </a:r>
            <a:r>
              <a:rPr lang="en-US" dirty="0" err="1"/>
              <a:t>suatu</a:t>
            </a:r>
            <a:r>
              <a:rPr lang="en-US" dirty="0"/>
              <a:t> </a:t>
            </a:r>
            <a:r>
              <a:rPr lang="en-US" dirty="0" err="1"/>
              <a:t>kubus</a:t>
            </a:r>
            <a:r>
              <a:rPr lang="en-US" dirty="0"/>
              <a:t>, </a:t>
            </a:r>
            <a:r>
              <a:rPr lang="en-US" dirty="0" err="1"/>
              <a:t>Aplikasi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berguna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menghitung</a:t>
            </a:r>
            <a:r>
              <a:rPr lang="en-US" dirty="0"/>
              <a:t> volume </a:t>
            </a:r>
            <a:r>
              <a:rPr lang="en-US" dirty="0" err="1"/>
              <a:t>kubus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mudah</a:t>
            </a:r>
            <a:r>
              <a:rPr lang="en-US" dirty="0"/>
              <a:t> dan </a:t>
            </a:r>
            <a:r>
              <a:rPr lang="en-US" dirty="0" err="1"/>
              <a:t>cepat</a:t>
            </a:r>
            <a:r>
              <a:rPr lang="en-US" dirty="0"/>
              <a:t>. </a:t>
            </a:r>
            <a:r>
              <a:rPr lang="en-US" dirty="0" err="1"/>
              <a:t>Pengguna</a:t>
            </a:r>
            <a:r>
              <a:rPr lang="en-US" dirty="0"/>
              <a:t> </a:t>
            </a:r>
            <a:r>
              <a:rPr lang="en-US" dirty="0" err="1"/>
              <a:t>hanya</a:t>
            </a:r>
            <a:r>
              <a:rPr lang="en-US" dirty="0"/>
              <a:t> </a:t>
            </a:r>
            <a:r>
              <a:rPr lang="en-US" dirty="0" err="1"/>
              <a:t>perlu</a:t>
            </a:r>
            <a:r>
              <a:rPr lang="en-US" dirty="0"/>
              <a:t> </a:t>
            </a:r>
            <a:r>
              <a:rPr lang="en-US" dirty="0" err="1"/>
              <a:t>memasukkan</a:t>
            </a:r>
            <a:r>
              <a:rPr lang="en-US" dirty="0"/>
              <a:t> </a:t>
            </a:r>
            <a:r>
              <a:rPr lang="en-US" dirty="0" err="1"/>
              <a:t>panjang</a:t>
            </a:r>
            <a:r>
              <a:rPr lang="en-US" dirty="0"/>
              <a:t> </a:t>
            </a:r>
            <a:r>
              <a:rPr lang="en-US" dirty="0" err="1"/>
              <a:t>sisi</a:t>
            </a:r>
            <a:r>
              <a:rPr lang="en-US" dirty="0"/>
              <a:t> </a:t>
            </a:r>
            <a:r>
              <a:rPr lang="en-US" dirty="0" err="1"/>
              <a:t>kubus</a:t>
            </a:r>
            <a:r>
              <a:rPr lang="en-US" dirty="0"/>
              <a:t> </a:t>
            </a:r>
            <a:r>
              <a:rPr lang="en-US" dirty="0" err="1"/>
              <a:t>ke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aplikasi</a:t>
            </a:r>
            <a:r>
              <a:rPr lang="en-US" dirty="0"/>
              <a:t>, dan </a:t>
            </a:r>
            <a:r>
              <a:rPr lang="en-US" dirty="0" err="1"/>
              <a:t>aplikasi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menghitung</a:t>
            </a:r>
            <a:r>
              <a:rPr lang="en-US" dirty="0"/>
              <a:t> volume </a:t>
            </a:r>
            <a:r>
              <a:rPr lang="en-US" dirty="0" err="1"/>
              <a:t>kubus</a:t>
            </a:r>
            <a:r>
              <a:rPr lang="en-US" dirty="0"/>
              <a:t> </a:t>
            </a:r>
            <a:r>
              <a:rPr lang="en-US" dirty="0" err="1"/>
              <a:t>secara</a:t>
            </a:r>
            <a:r>
              <a:rPr lang="en-US" dirty="0"/>
              <a:t> </a:t>
            </a:r>
            <a:r>
              <a:rPr lang="en-US" dirty="0" err="1"/>
              <a:t>otomatis</a:t>
            </a:r>
            <a:r>
              <a:rPr lang="en-US" dirty="0"/>
              <a:t>. </a:t>
            </a:r>
            <a:r>
              <a:rPr lang="en-US" dirty="0" err="1"/>
              <a:t>Aplikasi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sangat </a:t>
            </a:r>
            <a:r>
              <a:rPr lang="en-US" dirty="0" err="1"/>
              <a:t>membantu</a:t>
            </a:r>
            <a:r>
              <a:rPr lang="en-US" dirty="0"/>
              <a:t> </a:t>
            </a:r>
            <a:r>
              <a:rPr lang="en-US" dirty="0" err="1"/>
              <a:t>bagi</a:t>
            </a:r>
            <a:r>
              <a:rPr lang="en-US" dirty="0"/>
              <a:t> </a:t>
            </a:r>
            <a:r>
              <a:rPr lang="en-US" dirty="0" err="1"/>
              <a:t>mereka</a:t>
            </a:r>
            <a:r>
              <a:rPr lang="en-US" dirty="0"/>
              <a:t> yang </a:t>
            </a:r>
            <a:r>
              <a:rPr lang="en-US" dirty="0" err="1"/>
              <a:t>perlu</a:t>
            </a:r>
            <a:r>
              <a:rPr lang="en-US" dirty="0"/>
              <a:t> </a:t>
            </a:r>
            <a:r>
              <a:rPr lang="en-US" dirty="0" err="1"/>
              <a:t>menghitung</a:t>
            </a:r>
            <a:r>
              <a:rPr lang="en-US" dirty="0"/>
              <a:t> volume </a:t>
            </a:r>
            <a:r>
              <a:rPr lang="en-US" dirty="0" err="1"/>
              <a:t>kubus</a:t>
            </a:r>
            <a:r>
              <a:rPr lang="en-US" dirty="0"/>
              <a:t> </a:t>
            </a:r>
            <a:r>
              <a:rPr lang="en-US" dirty="0" err="1"/>
              <a:t>secara</a:t>
            </a:r>
            <a:r>
              <a:rPr lang="en-US" dirty="0"/>
              <a:t> </a:t>
            </a:r>
            <a:r>
              <a:rPr lang="en-US" dirty="0" err="1"/>
              <a:t>cepat</a:t>
            </a:r>
            <a:r>
              <a:rPr lang="en-US" dirty="0"/>
              <a:t>. 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338" name="Google Shape;338;p36"/>
          <p:cNvSpPr txBox="1">
            <a:spLocks noGrp="1"/>
          </p:cNvSpPr>
          <p:nvPr>
            <p:ph type="sldNum" idx="12"/>
          </p:nvPr>
        </p:nvSpPr>
        <p:spPr>
          <a:xfrm>
            <a:off x="8472450" y="4663223"/>
            <a:ext cx="548700" cy="31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115312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6390"/>
    </mc:Choice>
    <mc:Fallback>
      <p:transition spd="slow" advTm="3639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67"/>
          <p:cNvSpPr/>
          <p:nvPr/>
        </p:nvSpPr>
        <p:spPr>
          <a:xfrm>
            <a:off x="829525" y="928300"/>
            <a:ext cx="3320700" cy="33495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2" name="Google Shape;1172;p67"/>
          <p:cNvSpPr/>
          <p:nvPr/>
        </p:nvSpPr>
        <p:spPr>
          <a:xfrm>
            <a:off x="5654951" y="2860417"/>
            <a:ext cx="349200" cy="349200"/>
          </a:xfrm>
          <a:prstGeom prst="ellipse">
            <a:avLst/>
          </a:prstGeom>
          <a:solidFill>
            <a:srgbClr val="5CFFF8">
              <a:alpha val="383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3" name="Google Shape;1173;p67"/>
          <p:cNvSpPr/>
          <p:nvPr/>
        </p:nvSpPr>
        <p:spPr>
          <a:xfrm>
            <a:off x="5155226" y="2860417"/>
            <a:ext cx="349200" cy="349200"/>
          </a:xfrm>
          <a:prstGeom prst="ellipse">
            <a:avLst/>
          </a:prstGeom>
          <a:solidFill>
            <a:srgbClr val="FDFF5C">
              <a:alpha val="4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4" name="Google Shape;1174;p67"/>
          <p:cNvSpPr/>
          <p:nvPr/>
        </p:nvSpPr>
        <p:spPr>
          <a:xfrm>
            <a:off x="4655501" y="2860417"/>
            <a:ext cx="349200" cy="349200"/>
          </a:xfrm>
          <a:prstGeom prst="ellipse">
            <a:avLst/>
          </a:prstGeom>
          <a:solidFill>
            <a:srgbClr val="5CFFA6">
              <a:alpha val="435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5" name="Google Shape;1175;p67"/>
          <p:cNvSpPr/>
          <p:nvPr/>
        </p:nvSpPr>
        <p:spPr>
          <a:xfrm>
            <a:off x="4461373" y="876077"/>
            <a:ext cx="724500" cy="724500"/>
          </a:xfrm>
          <a:prstGeom prst="ellipse">
            <a:avLst/>
          </a:prstGeom>
          <a:solidFill>
            <a:srgbClr val="FDFF5C">
              <a:alpha val="4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6" name="Google Shape;1176;p67"/>
          <p:cNvSpPr txBox="1">
            <a:spLocks noGrp="1"/>
          </p:cNvSpPr>
          <p:nvPr>
            <p:ph type="sldNum" idx="12"/>
          </p:nvPr>
        </p:nvSpPr>
        <p:spPr>
          <a:xfrm>
            <a:off x="8472450" y="4663223"/>
            <a:ext cx="548700" cy="31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sp>
        <p:nvSpPr>
          <p:cNvPr id="1177" name="Google Shape;1177;p67"/>
          <p:cNvSpPr txBox="1">
            <a:spLocks noGrp="1"/>
          </p:cNvSpPr>
          <p:nvPr>
            <p:ph type="title"/>
          </p:nvPr>
        </p:nvSpPr>
        <p:spPr>
          <a:xfrm>
            <a:off x="4529820" y="1640828"/>
            <a:ext cx="3855300" cy="61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3"/>
                </a:solidFill>
              </a:rPr>
              <a:t>T</a:t>
            </a:r>
            <a:r>
              <a:rPr lang="en" dirty="0"/>
              <a:t>hanks!</a:t>
            </a:r>
            <a:endParaRPr dirty="0"/>
          </a:p>
        </p:txBody>
      </p:sp>
      <p:sp>
        <p:nvSpPr>
          <p:cNvPr id="1178" name="Google Shape;1178;p67"/>
          <p:cNvSpPr txBox="1">
            <a:spLocks noGrp="1"/>
          </p:cNvSpPr>
          <p:nvPr>
            <p:ph type="subTitle" idx="1"/>
          </p:nvPr>
        </p:nvSpPr>
        <p:spPr>
          <a:xfrm>
            <a:off x="4566063" y="2456320"/>
            <a:ext cx="3320700" cy="73898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Montserrat ExtraBold"/>
                <a:ea typeface="Montserrat ExtraBold"/>
                <a:cs typeface="Montserrat ExtraBold"/>
                <a:sym typeface="Montserrat ExtraBold"/>
              </a:rPr>
              <a:t>Thank </a:t>
            </a:r>
            <a:r>
              <a:rPr lang="en-US" sz="1800" dirty="0" err="1">
                <a:latin typeface="Montserrat ExtraBold"/>
                <a:ea typeface="Montserrat ExtraBold"/>
                <a:cs typeface="Montserrat ExtraBold"/>
                <a:sym typeface="Montserrat ExtraBold"/>
              </a:rPr>
              <a:t>youuu</a:t>
            </a:r>
            <a:r>
              <a:rPr lang="en-US" sz="1800" dirty="0">
                <a:latin typeface="Montserrat ExtraBold"/>
                <a:ea typeface="Montserrat ExtraBold"/>
                <a:cs typeface="Montserrat ExtraBold"/>
                <a:sym typeface="Montserrat ExtraBold"/>
              </a:rPr>
              <a:t>..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179" name="Google Shape;1179;p67"/>
          <p:cNvSpPr txBox="1"/>
          <p:nvPr/>
        </p:nvSpPr>
        <p:spPr>
          <a:xfrm>
            <a:off x="4557658" y="3855287"/>
            <a:ext cx="3000000" cy="5808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lt1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  <p:sp>
        <p:nvSpPr>
          <p:cNvPr id="1180" name="Google Shape;1180;p67"/>
          <p:cNvSpPr/>
          <p:nvPr/>
        </p:nvSpPr>
        <p:spPr>
          <a:xfrm>
            <a:off x="5240978" y="2937294"/>
            <a:ext cx="17798" cy="17766"/>
          </a:xfrm>
          <a:custGeom>
            <a:avLst/>
            <a:gdLst/>
            <a:ahLst/>
            <a:cxnLst/>
            <a:rect l="l" t="t" r="r" b="b"/>
            <a:pathLst>
              <a:path w="1119" h="1117" extrusionOk="0">
                <a:moveTo>
                  <a:pt x="559" y="1"/>
                </a:moveTo>
                <a:cubicBezTo>
                  <a:pt x="251" y="1"/>
                  <a:pt x="0" y="250"/>
                  <a:pt x="0" y="558"/>
                </a:cubicBezTo>
                <a:cubicBezTo>
                  <a:pt x="0" y="866"/>
                  <a:pt x="251" y="1117"/>
                  <a:pt x="559" y="1117"/>
                </a:cubicBezTo>
                <a:cubicBezTo>
                  <a:pt x="867" y="1117"/>
                  <a:pt x="1118" y="866"/>
                  <a:pt x="1118" y="558"/>
                </a:cubicBezTo>
                <a:cubicBezTo>
                  <a:pt x="1118" y="250"/>
                  <a:pt x="867" y="1"/>
                  <a:pt x="559" y="1"/>
                </a:cubicBezTo>
                <a:close/>
              </a:path>
            </a:pathLst>
          </a:custGeom>
          <a:solidFill>
            <a:schemeClr val="accent3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1" name="Google Shape;1181;p67"/>
          <p:cNvSpPr/>
          <p:nvPr/>
        </p:nvSpPr>
        <p:spPr>
          <a:xfrm>
            <a:off x="5312044" y="3008070"/>
            <a:ext cx="106627" cy="124647"/>
          </a:xfrm>
          <a:custGeom>
            <a:avLst/>
            <a:gdLst/>
            <a:ahLst/>
            <a:cxnLst/>
            <a:rect l="l" t="t" r="r" b="b"/>
            <a:pathLst>
              <a:path w="6704" h="7837" extrusionOk="0">
                <a:moveTo>
                  <a:pt x="4182" y="0"/>
                </a:moveTo>
                <a:cubicBezTo>
                  <a:pt x="3474" y="0"/>
                  <a:pt x="2782" y="261"/>
                  <a:pt x="2332" y="711"/>
                </a:cubicBezTo>
                <a:cubicBezTo>
                  <a:pt x="2108" y="935"/>
                  <a:pt x="1938" y="1142"/>
                  <a:pt x="1686" y="1142"/>
                </a:cubicBezTo>
                <a:cubicBezTo>
                  <a:pt x="1618" y="1142"/>
                  <a:pt x="1544" y="1127"/>
                  <a:pt x="1462" y="1093"/>
                </a:cubicBezTo>
                <a:cubicBezTo>
                  <a:pt x="1253" y="1006"/>
                  <a:pt x="1117" y="803"/>
                  <a:pt x="1117" y="576"/>
                </a:cubicBezTo>
                <a:lnTo>
                  <a:pt x="1117" y="17"/>
                </a:lnTo>
                <a:lnTo>
                  <a:pt x="1" y="17"/>
                </a:lnTo>
                <a:lnTo>
                  <a:pt x="1" y="7836"/>
                </a:lnTo>
                <a:lnTo>
                  <a:pt x="1117" y="7836"/>
                </a:lnTo>
                <a:lnTo>
                  <a:pt x="1117" y="3370"/>
                </a:lnTo>
                <a:cubicBezTo>
                  <a:pt x="1117" y="2137"/>
                  <a:pt x="2120" y="1135"/>
                  <a:pt x="3351" y="1135"/>
                </a:cubicBezTo>
                <a:cubicBezTo>
                  <a:pt x="4584" y="1135"/>
                  <a:pt x="5585" y="2137"/>
                  <a:pt x="5585" y="3370"/>
                </a:cubicBezTo>
                <a:lnTo>
                  <a:pt x="5585" y="7836"/>
                </a:lnTo>
                <a:lnTo>
                  <a:pt x="6703" y="7836"/>
                </a:lnTo>
                <a:lnTo>
                  <a:pt x="6703" y="2384"/>
                </a:lnTo>
                <a:cubicBezTo>
                  <a:pt x="6703" y="1266"/>
                  <a:pt x="5932" y="245"/>
                  <a:pt x="4648" y="38"/>
                </a:cubicBezTo>
                <a:cubicBezTo>
                  <a:pt x="4493" y="13"/>
                  <a:pt x="4337" y="0"/>
                  <a:pt x="4182" y="0"/>
                </a:cubicBezTo>
                <a:close/>
              </a:path>
            </a:pathLst>
          </a:custGeom>
          <a:solidFill>
            <a:schemeClr val="accent3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2" name="Google Shape;1182;p67"/>
          <p:cNvSpPr/>
          <p:nvPr/>
        </p:nvSpPr>
        <p:spPr>
          <a:xfrm>
            <a:off x="5240978" y="3008340"/>
            <a:ext cx="17798" cy="124377"/>
          </a:xfrm>
          <a:custGeom>
            <a:avLst/>
            <a:gdLst/>
            <a:ahLst/>
            <a:cxnLst/>
            <a:rect l="l" t="t" r="r" b="b"/>
            <a:pathLst>
              <a:path w="1119" h="7820" extrusionOk="0">
                <a:moveTo>
                  <a:pt x="0" y="0"/>
                </a:moveTo>
                <a:lnTo>
                  <a:pt x="0" y="7819"/>
                </a:lnTo>
                <a:lnTo>
                  <a:pt x="1118" y="7819"/>
                </a:lnTo>
                <a:lnTo>
                  <a:pt x="1118" y="0"/>
                </a:lnTo>
                <a:close/>
              </a:path>
            </a:pathLst>
          </a:custGeom>
          <a:solidFill>
            <a:schemeClr val="accent3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83" name="Google Shape;1183;p67"/>
          <p:cNvGrpSpPr/>
          <p:nvPr/>
        </p:nvGrpSpPr>
        <p:grpSpPr>
          <a:xfrm>
            <a:off x="4739061" y="2959174"/>
            <a:ext cx="195465" cy="195424"/>
            <a:chOff x="5902915" y="3025496"/>
            <a:chExt cx="249860" cy="249839"/>
          </a:xfrm>
        </p:grpSpPr>
        <p:sp>
          <p:nvSpPr>
            <p:cNvPr id="1184" name="Google Shape;1184;p67"/>
            <p:cNvSpPr/>
            <p:nvPr/>
          </p:nvSpPr>
          <p:spPr>
            <a:xfrm>
              <a:off x="5902915" y="3025496"/>
              <a:ext cx="249860" cy="249839"/>
            </a:xfrm>
            <a:custGeom>
              <a:avLst/>
              <a:gdLst/>
              <a:ahLst/>
              <a:cxnLst/>
              <a:rect l="l" t="t" r="r" b="b"/>
              <a:pathLst>
                <a:path w="12288" h="12287" extrusionOk="0">
                  <a:moveTo>
                    <a:pt x="10053" y="1117"/>
                  </a:moveTo>
                  <a:cubicBezTo>
                    <a:pt x="10669" y="1117"/>
                    <a:pt x="11171" y="1617"/>
                    <a:pt x="11171" y="2233"/>
                  </a:cubicBezTo>
                  <a:cubicBezTo>
                    <a:pt x="11170" y="2850"/>
                    <a:pt x="10669" y="3351"/>
                    <a:pt x="10053" y="3351"/>
                  </a:cubicBezTo>
                  <a:cubicBezTo>
                    <a:pt x="9438" y="3351"/>
                    <a:pt x="8937" y="2850"/>
                    <a:pt x="8937" y="2233"/>
                  </a:cubicBezTo>
                  <a:cubicBezTo>
                    <a:pt x="8937" y="1617"/>
                    <a:pt x="9438" y="1117"/>
                    <a:pt x="10053" y="1117"/>
                  </a:cubicBezTo>
                  <a:close/>
                  <a:moveTo>
                    <a:pt x="6144" y="2233"/>
                  </a:moveTo>
                  <a:cubicBezTo>
                    <a:pt x="8300" y="2233"/>
                    <a:pt x="10053" y="3988"/>
                    <a:pt x="10053" y="6144"/>
                  </a:cubicBezTo>
                  <a:cubicBezTo>
                    <a:pt x="10053" y="8299"/>
                    <a:pt x="8300" y="10054"/>
                    <a:pt x="6144" y="10054"/>
                  </a:cubicBezTo>
                  <a:cubicBezTo>
                    <a:pt x="3989" y="10054"/>
                    <a:pt x="2234" y="8299"/>
                    <a:pt x="2234" y="6144"/>
                  </a:cubicBezTo>
                  <a:cubicBezTo>
                    <a:pt x="2234" y="3988"/>
                    <a:pt x="3987" y="2233"/>
                    <a:pt x="6144" y="2233"/>
                  </a:cubicBezTo>
                  <a:close/>
                  <a:moveTo>
                    <a:pt x="1675" y="1"/>
                  </a:moveTo>
                  <a:cubicBezTo>
                    <a:pt x="752" y="1"/>
                    <a:pt x="0" y="751"/>
                    <a:pt x="0" y="1676"/>
                  </a:cubicBezTo>
                  <a:lnTo>
                    <a:pt x="0" y="10611"/>
                  </a:lnTo>
                  <a:cubicBezTo>
                    <a:pt x="0" y="11536"/>
                    <a:pt x="752" y="12286"/>
                    <a:pt x="1675" y="12286"/>
                  </a:cubicBezTo>
                  <a:lnTo>
                    <a:pt x="10612" y="12286"/>
                  </a:lnTo>
                  <a:cubicBezTo>
                    <a:pt x="11536" y="12286"/>
                    <a:pt x="12288" y="11536"/>
                    <a:pt x="12288" y="10611"/>
                  </a:cubicBezTo>
                  <a:lnTo>
                    <a:pt x="12288" y="1676"/>
                  </a:lnTo>
                  <a:cubicBezTo>
                    <a:pt x="12288" y="752"/>
                    <a:pt x="11536" y="1"/>
                    <a:pt x="1061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67"/>
            <p:cNvSpPr/>
            <p:nvPr/>
          </p:nvSpPr>
          <p:spPr>
            <a:xfrm>
              <a:off x="5971030" y="3093632"/>
              <a:ext cx="113624" cy="113563"/>
            </a:xfrm>
            <a:custGeom>
              <a:avLst/>
              <a:gdLst/>
              <a:ahLst/>
              <a:cxnLst/>
              <a:rect l="l" t="t" r="r" b="b"/>
              <a:pathLst>
                <a:path w="5588" h="5585" extrusionOk="0">
                  <a:moveTo>
                    <a:pt x="2794" y="0"/>
                  </a:moveTo>
                  <a:cubicBezTo>
                    <a:pt x="1255" y="0"/>
                    <a:pt x="1" y="1252"/>
                    <a:pt x="1" y="2793"/>
                  </a:cubicBezTo>
                  <a:cubicBezTo>
                    <a:pt x="1" y="4332"/>
                    <a:pt x="1255" y="5585"/>
                    <a:pt x="2794" y="5585"/>
                  </a:cubicBezTo>
                  <a:cubicBezTo>
                    <a:pt x="4333" y="5585"/>
                    <a:pt x="5587" y="4332"/>
                    <a:pt x="5587" y="2793"/>
                  </a:cubicBezTo>
                  <a:cubicBezTo>
                    <a:pt x="5587" y="1252"/>
                    <a:pt x="4333" y="0"/>
                    <a:pt x="279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86" name="Google Shape;1186;p67"/>
          <p:cNvSpPr/>
          <p:nvPr/>
        </p:nvSpPr>
        <p:spPr>
          <a:xfrm>
            <a:off x="5743759" y="2936978"/>
            <a:ext cx="171517" cy="196012"/>
          </a:xfrm>
          <a:custGeom>
            <a:avLst/>
            <a:gdLst/>
            <a:ahLst/>
            <a:cxnLst/>
            <a:rect l="l" t="t" r="r" b="b"/>
            <a:pathLst>
              <a:path w="118084" h="134948" extrusionOk="0">
                <a:moveTo>
                  <a:pt x="69703" y="1"/>
                </a:moveTo>
                <a:cubicBezTo>
                  <a:pt x="69732" y="18483"/>
                  <a:pt x="69791" y="73192"/>
                  <a:pt x="69614" y="94277"/>
                </a:cubicBezTo>
                <a:cubicBezTo>
                  <a:pt x="69555" y="101848"/>
                  <a:pt x="66627" y="108827"/>
                  <a:pt x="61393" y="113914"/>
                </a:cubicBezTo>
                <a:cubicBezTo>
                  <a:pt x="56291" y="118871"/>
                  <a:pt x="49391" y="121638"/>
                  <a:pt x="41981" y="121638"/>
                </a:cubicBezTo>
                <a:cubicBezTo>
                  <a:pt x="41788" y="121638"/>
                  <a:pt x="41595" y="121636"/>
                  <a:pt x="41402" y="121632"/>
                </a:cubicBezTo>
                <a:cubicBezTo>
                  <a:pt x="26527" y="121336"/>
                  <a:pt x="14462" y="109005"/>
                  <a:pt x="14491" y="94159"/>
                </a:cubicBezTo>
                <a:cubicBezTo>
                  <a:pt x="14491" y="82094"/>
                  <a:pt x="22387" y="71477"/>
                  <a:pt x="33950" y="67988"/>
                </a:cubicBezTo>
                <a:lnTo>
                  <a:pt x="33861" y="54473"/>
                </a:lnTo>
                <a:cubicBezTo>
                  <a:pt x="25522" y="56070"/>
                  <a:pt x="17360" y="60949"/>
                  <a:pt x="11238" y="68224"/>
                </a:cubicBezTo>
                <a:cubicBezTo>
                  <a:pt x="3401" y="77480"/>
                  <a:pt x="1" y="88984"/>
                  <a:pt x="1864" y="99837"/>
                </a:cubicBezTo>
                <a:cubicBezTo>
                  <a:pt x="3668" y="109951"/>
                  <a:pt x="8961" y="119148"/>
                  <a:pt x="16857" y="125772"/>
                </a:cubicBezTo>
                <a:cubicBezTo>
                  <a:pt x="23901" y="131741"/>
                  <a:pt x="32192" y="134947"/>
                  <a:pt x="40396" y="134947"/>
                </a:cubicBezTo>
                <a:cubicBezTo>
                  <a:pt x="41215" y="134947"/>
                  <a:pt x="42034" y="134915"/>
                  <a:pt x="42851" y="134851"/>
                </a:cubicBezTo>
                <a:cubicBezTo>
                  <a:pt x="66893" y="133017"/>
                  <a:pt x="82508" y="116634"/>
                  <a:pt x="82596" y="93183"/>
                </a:cubicBezTo>
                <a:lnTo>
                  <a:pt x="82626" y="43738"/>
                </a:lnTo>
                <a:cubicBezTo>
                  <a:pt x="82626" y="40066"/>
                  <a:pt x="85620" y="37517"/>
                  <a:pt x="88833" y="37517"/>
                </a:cubicBezTo>
                <a:cubicBezTo>
                  <a:pt x="90045" y="37517"/>
                  <a:pt x="91289" y="37880"/>
                  <a:pt x="92414" y="38681"/>
                </a:cubicBezTo>
                <a:cubicBezTo>
                  <a:pt x="100014" y="44064"/>
                  <a:pt x="111163" y="46104"/>
                  <a:pt x="118083" y="46873"/>
                </a:cubicBezTo>
                <a:lnTo>
                  <a:pt x="118083" y="34127"/>
                </a:lnTo>
                <a:cubicBezTo>
                  <a:pt x="112405" y="32530"/>
                  <a:pt x="106432" y="30697"/>
                  <a:pt x="101197" y="27503"/>
                </a:cubicBezTo>
                <a:cubicBezTo>
                  <a:pt x="91320" y="21441"/>
                  <a:pt x="85228" y="12214"/>
                  <a:pt x="83069" y="30"/>
                </a:cubicBezTo>
                <a:lnTo>
                  <a:pt x="83069" y="1"/>
                </a:lnTo>
                <a:close/>
              </a:path>
            </a:pathLst>
          </a:custGeom>
          <a:solidFill>
            <a:schemeClr val="accent4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87" name="Google Shape;1187;p67"/>
          <p:cNvGrpSpPr/>
          <p:nvPr/>
        </p:nvGrpSpPr>
        <p:grpSpPr>
          <a:xfrm>
            <a:off x="1122970" y="1631272"/>
            <a:ext cx="2733810" cy="2400755"/>
            <a:chOff x="1122970" y="1631272"/>
            <a:chExt cx="2733810" cy="2400755"/>
          </a:xfrm>
        </p:grpSpPr>
        <p:sp>
          <p:nvSpPr>
            <p:cNvPr id="1188" name="Google Shape;1188;p67"/>
            <p:cNvSpPr/>
            <p:nvPr/>
          </p:nvSpPr>
          <p:spPr>
            <a:xfrm>
              <a:off x="1122970" y="3723326"/>
              <a:ext cx="2728010" cy="308702"/>
            </a:xfrm>
            <a:custGeom>
              <a:avLst/>
              <a:gdLst/>
              <a:ahLst/>
              <a:cxnLst/>
              <a:rect l="l" t="t" r="r" b="b"/>
              <a:pathLst>
                <a:path w="170714" h="19318" extrusionOk="0">
                  <a:moveTo>
                    <a:pt x="85337" y="0"/>
                  </a:moveTo>
                  <a:cubicBezTo>
                    <a:pt x="38233" y="0"/>
                    <a:pt x="1" y="4316"/>
                    <a:pt x="1" y="9679"/>
                  </a:cubicBezTo>
                  <a:cubicBezTo>
                    <a:pt x="1" y="15003"/>
                    <a:pt x="38233" y="19318"/>
                    <a:pt x="85337" y="19318"/>
                  </a:cubicBezTo>
                  <a:cubicBezTo>
                    <a:pt x="132482" y="19318"/>
                    <a:pt x="170713" y="15003"/>
                    <a:pt x="170713" y="9679"/>
                  </a:cubicBezTo>
                  <a:cubicBezTo>
                    <a:pt x="170713" y="4316"/>
                    <a:pt x="132482" y="0"/>
                    <a:pt x="853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67"/>
            <p:cNvSpPr/>
            <p:nvPr/>
          </p:nvSpPr>
          <p:spPr>
            <a:xfrm>
              <a:off x="1586342" y="3092404"/>
              <a:ext cx="78638" cy="788182"/>
            </a:xfrm>
            <a:custGeom>
              <a:avLst/>
              <a:gdLst/>
              <a:ahLst/>
              <a:cxnLst/>
              <a:rect l="l" t="t" r="r" b="b"/>
              <a:pathLst>
                <a:path w="4921" h="49323" extrusionOk="0">
                  <a:moveTo>
                    <a:pt x="0" y="0"/>
                  </a:moveTo>
                  <a:lnTo>
                    <a:pt x="0" y="49323"/>
                  </a:lnTo>
                  <a:lnTo>
                    <a:pt x="4920" y="49323"/>
                  </a:lnTo>
                  <a:lnTo>
                    <a:pt x="4920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67"/>
            <p:cNvSpPr/>
            <p:nvPr/>
          </p:nvSpPr>
          <p:spPr>
            <a:xfrm>
              <a:off x="1586342" y="3092404"/>
              <a:ext cx="78638" cy="167566"/>
            </a:xfrm>
            <a:custGeom>
              <a:avLst/>
              <a:gdLst/>
              <a:ahLst/>
              <a:cxnLst/>
              <a:rect l="l" t="t" r="r" b="b"/>
              <a:pathLst>
                <a:path w="4921" h="10486" extrusionOk="0">
                  <a:moveTo>
                    <a:pt x="0" y="0"/>
                  </a:moveTo>
                  <a:lnTo>
                    <a:pt x="0" y="10486"/>
                  </a:lnTo>
                  <a:lnTo>
                    <a:pt x="4920" y="10486"/>
                  </a:lnTo>
                  <a:lnTo>
                    <a:pt x="492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67"/>
            <p:cNvSpPr/>
            <p:nvPr/>
          </p:nvSpPr>
          <p:spPr>
            <a:xfrm>
              <a:off x="1746813" y="3049226"/>
              <a:ext cx="77982" cy="788821"/>
            </a:xfrm>
            <a:custGeom>
              <a:avLst/>
              <a:gdLst/>
              <a:ahLst/>
              <a:cxnLst/>
              <a:rect l="l" t="t" r="r" b="b"/>
              <a:pathLst>
                <a:path w="4880" h="49363" extrusionOk="0">
                  <a:moveTo>
                    <a:pt x="0" y="0"/>
                  </a:moveTo>
                  <a:lnTo>
                    <a:pt x="0" y="49363"/>
                  </a:lnTo>
                  <a:lnTo>
                    <a:pt x="4880" y="49363"/>
                  </a:lnTo>
                  <a:lnTo>
                    <a:pt x="4880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67"/>
            <p:cNvSpPr/>
            <p:nvPr/>
          </p:nvSpPr>
          <p:spPr>
            <a:xfrm>
              <a:off x="1746813" y="3049226"/>
              <a:ext cx="77982" cy="210744"/>
            </a:xfrm>
            <a:custGeom>
              <a:avLst/>
              <a:gdLst/>
              <a:ahLst/>
              <a:cxnLst/>
              <a:rect l="l" t="t" r="r" b="b"/>
              <a:pathLst>
                <a:path w="4880" h="13188" extrusionOk="0">
                  <a:moveTo>
                    <a:pt x="0" y="0"/>
                  </a:moveTo>
                  <a:lnTo>
                    <a:pt x="0" y="13188"/>
                  </a:lnTo>
                  <a:lnTo>
                    <a:pt x="4880" y="13188"/>
                  </a:lnTo>
                  <a:lnTo>
                    <a:pt x="488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67"/>
            <p:cNvSpPr/>
            <p:nvPr/>
          </p:nvSpPr>
          <p:spPr>
            <a:xfrm>
              <a:off x="2348092" y="3092404"/>
              <a:ext cx="77982" cy="788182"/>
            </a:xfrm>
            <a:custGeom>
              <a:avLst/>
              <a:gdLst/>
              <a:ahLst/>
              <a:cxnLst/>
              <a:rect l="l" t="t" r="r" b="b"/>
              <a:pathLst>
                <a:path w="4880" h="49323" extrusionOk="0">
                  <a:moveTo>
                    <a:pt x="0" y="0"/>
                  </a:moveTo>
                  <a:lnTo>
                    <a:pt x="0" y="49323"/>
                  </a:lnTo>
                  <a:lnTo>
                    <a:pt x="4880" y="49323"/>
                  </a:lnTo>
                  <a:lnTo>
                    <a:pt x="4880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67"/>
            <p:cNvSpPr/>
            <p:nvPr/>
          </p:nvSpPr>
          <p:spPr>
            <a:xfrm>
              <a:off x="2348092" y="3092404"/>
              <a:ext cx="77982" cy="167566"/>
            </a:xfrm>
            <a:custGeom>
              <a:avLst/>
              <a:gdLst/>
              <a:ahLst/>
              <a:cxnLst/>
              <a:rect l="l" t="t" r="r" b="b"/>
              <a:pathLst>
                <a:path w="4880" h="10486" extrusionOk="0">
                  <a:moveTo>
                    <a:pt x="0" y="0"/>
                  </a:moveTo>
                  <a:lnTo>
                    <a:pt x="0" y="10486"/>
                  </a:lnTo>
                  <a:lnTo>
                    <a:pt x="4880" y="10486"/>
                  </a:lnTo>
                  <a:lnTo>
                    <a:pt x="488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67"/>
            <p:cNvSpPr/>
            <p:nvPr/>
          </p:nvSpPr>
          <p:spPr>
            <a:xfrm>
              <a:off x="2507908" y="3049226"/>
              <a:ext cx="77998" cy="788821"/>
            </a:xfrm>
            <a:custGeom>
              <a:avLst/>
              <a:gdLst/>
              <a:ahLst/>
              <a:cxnLst/>
              <a:rect l="l" t="t" r="r" b="b"/>
              <a:pathLst>
                <a:path w="4881" h="49363" extrusionOk="0">
                  <a:moveTo>
                    <a:pt x="1" y="0"/>
                  </a:moveTo>
                  <a:lnTo>
                    <a:pt x="1" y="49363"/>
                  </a:lnTo>
                  <a:lnTo>
                    <a:pt x="4881" y="49363"/>
                  </a:lnTo>
                  <a:lnTo>
                    <a:pt x="4881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67"/>
            <p:cNvSpPr/>
            <p:nvPr/>
          </p:nvSpPr>
          <p:spPr>
            <a:xfrm>
              <a:off x="2507908" y="3049226"/>
              <a:ext cx="77998" cy="210744"/>
            </a:xfrm>
            <a:custGeom>
              <a:avLst/>
              <a:gdLst/>
              <a:ahLst/>
              <a:cxnLst/>
              <a:rect l="l" t="t" r="r" b="b"/>
              <a:pathLst>
                <a:path w="4881" h="13188" extrusionOk="0">
                  <a:moveTo>
                    <a:pt x="1" y="0"/>
                  </a:moveTo>
                  <a:lnTo>
                    <a:pt x="1" y="13188"/>
                  </a:lnTo>
                  <a:lnTo>
                    <a:pt x="4881" y="13188"/>
                  </a:lnTo>
                  <a:lnTo>
                    <a:pt x="48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67"/>
            <p:cNvSpPr/>
            <p:nvPr/>
          </p:nvSpPr>
          <p:spPr>
            <a:xfrm>
              <a:off x="1516094" y="2957708"/>
              <a:ext cx="1099456" cy="189491"/>
            </a:xfrm>
            <a:custGeom>
              <a:avLst/>
              <a:gdLst/>
              <a:ahLst/>
              <a:cxnLst/>
              <a:rect l="l" t="t" r="r" b="b"/>
              <a:pathLst>
                <a:path w="68802" h="11858" extrusionOk="0">
                  <a:moveTo>
                    <a:pt x="34401" y="0"/>
                  </a:moveTo>
                  <a:cubicBezTo>
                    <a:pt x="27505" y="0"/>
                    <a:pt x="21052" y="363"/>
                    <a:pt x="15688" y="968"/>
                  </a:cubicBezTo>
                  <a:lnTo>
                    <a:pt x="0" y="968"/>
                  </a:lnTo>
                  <a:lnTo>
                    <a:pt x="0" y="5929"/>
                  </a:lnTo>
                  <a:cubicBezTo>
                    <a:pt x="0" y="9195"/>
                    <a:pt x="15406" y="11857"/>
                    <a:pt x="34401" y="11857"/>
                  </a:cubicBezTo>
                  <a:cubicBezTo>
                    <a:pt x="53396" y="11857"/>
                    <a:pt x="68802" y="9195"/>
                    <a:pt x="68802" y="5929"/>
                  </a:cubicBezTo>
                  <a:lnTo>
                    <a:pt x="68802" y="968"/>
                  </a:lnTo>
                  <a:lnTo>
                    <a:pt x="53154" y="968"/>
                  </a:lnTo>
                  <a:cubicBezTo>
                    <a:pt x="47750" y="363"/>
                    <a:pt x="41338" y="0"/>
                    <a:pt x="344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67"/>
            <p:cNvSpPr/>
            <p:nvPr/>
          </p:nvSpPr>
          <p:spPr>
            <a:xfrm>
              <a:off x="1516094" y="2874564"/>
              <a:ext cx="1099456" cy="189491"/>
            </a:xfrm>
            <a:custGeom>
              <a:avLst/>
              <a:gdLst/>
              <a:ahLst/>
              <a:cxnLst/>
              <a:rect l="l" t="t" r="r" b="b"/>
              <a:pathLst>
                <a:path w="68802" h="11858" extrusionOk="0">
                  <a:moveTo>
                    <a:pt x="34401" y="1"/>
                  </a:moveTo>
                  <a:cubicBezTo>
                    <a:pt x="15406" y="1"/>
                    <a:pt x="0" y="2663"/>
                    <a:pt x="0" y="5929"/>
                  </a:cubicBezTo>
                  <a:cubicBezTo>
                    <a:pt x="0" y="9196"/>
                    <a:pt x="15406" y="11858"/>
                    <a:pt x="34401" y="11858"/>
                  </a:cubicBezTo>
                  <a:cubicBezTo>
                    <a:pt x="53396" y="11858"/>
                    <a:pt x="68802" y="9196"/>
                    <a:pt x="68802" y="5929"/>
                  </a:cubicBezTo>
                  <a:cubicBezTo>
                    <a:pt x="68802" y="2663"/>
                    <a:pt x="53396" y="1"/>
                    <a:pt x="344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67"/>
            <p:cNvSpPr/>
            <p:nvPr/>
          </p:nvSpPr>
          <p:spPr>
            <a:xfrm>
              <a:off x="1628865" y="2898336"/>
              <a:ext cx="833948" cy="105069"/>
            </a:xfrm>
            <a:custGeom>
              <a:avLst/>
              <a:gdLst/>
              <a:ahLst/>
              <a:cxnLst/>
              <a:rect l="l" t="t" r="r" b="b"/>
              <a:pathLst>
                <a:path w="52187" h="6575" extrusionOk="0">
                  <a:moveTo>
                    <a:pt x="13386" y="1"/>
                  </a:moveTo>
                  <a:cubicBezTo>
                    <a:pt x="12908" y="1"/>
                    <a:pt x="1" y="6575"/>
                    <a:pt x="1" y="6575"/>
                  </a:cubicBezTo>
                  <a:lnTo>
                    <a:pt x="43839" y="6575"/>
                  </a:lnTo>
                  <a:lnTo>
                    <a:pt x="52187" y="324"/>
                  </a:lnTo>
                  <a:lnTo>
                    <a:pt x="22303" y="324"/>
                  </a:lnTo>
                  <a:lnTo>
                    <a:pt x="13390" y="1"/>
                  </a:lnTo>
                  <a:cubicBezTo>
                    <a:pt x="13389" y="1"/>
                    <a:pt x="13388" y="1"/>
                    <a:pt x="133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67"/>
            <p:cNvSpPr/>
            <p:nvPr/>
          </p:nvSpPr>
          <p:spPr>
            <a:xfrm>
              <a:off x="1948529" y="2007122"/>
              <a:ext cx="170794" cy="898396"/>
            </a:xfrm>
            <a:custGeom>
              <a:avLst/>
              <a:gdLst/>
              <a:ahLst/>
              <a:cxnLst/>
              <a:rect l="l" t="t" r="r" b="b"/>
              <a:pathLst>
                <a:path w="10688" h="56220" extrusionOk="0">
                  <a:moveTo>
                    <a:pt x="0" y="1"/>
                  </a:moveTo>
                  <a:lnTo>
                    <a:pt x="0" y="56220"/>
                  </a:lnTo>
                  <a:lnTo>
                    <a:pt x="10687" y="56220"/>
                  </a:lnTo>
                  <a:lnTo>
                    <a:pt x="1068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67"/>
            <p:cNvSpPr/>
            <p:nvPr/>
          </p:nvSpPr>
          <p:spPr>
            <a:xfrm>
              <a:off x="1948528" y="1982641"/>
              <a:ext cx="205599" cy="24497"/>
            </a:xfrm>
            <a:custGeom>
              <a:avLst/>
              <a:gdLst/>
              <a:ahLst/>
              <a:cxnLst/>
              <a:rect l="l" t="t" r="r" b="b"/>
              <a:pathLst>
                <a:path w="12866" h="1533" extrusionOk="0">
                  <a:moveTo>
                    <a:pt x="2742" y="0"/>
                  </a:moveTo>
                  <a:lnTo>
                    <a:pt x="0" y="1533"/>
                  </a:lnTo>
                  <a:lnTo>
                    <a:pt x="10687" y="1533"/>
                  </a:lnTo>
                  <a:lnTo>
                    <a:pt x="128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67"/>
            <p:cNvSpPr/>
            <p:nvPr/>
          </p:nvSpPr>
          <p:spPr>
            <a:xfrm>
              <a:off x="2119307" y="1980777"/>
              <a:ext cx="34820" cy="934478"/>
            </a:xfrm>
            <a:custGeom>
              <a:avLst/>
              <a:gdLst/>
              <a:ahLst/>
              <a:cxnLst/>
              <a:rect l="l" t="t" r="r" b="b"/>
              <a:pathLst>
                <a:path w="2179" h="58478" extrusionOk="0">
                  <a:moveTo>
                    <a:pt x="2178" y="0"/>
                  </a:moveTo>
                  <a:lnTo>
                    <a:pt x="0" y="1533"/>
                  </a:lnTo>
                  <a:lnTo>
                    <a:pt x="0" y="58478"/>
                  </a:lnTo>
                  <a:lnTo>
                    <a:pt x="2178" y="57187"/>
                  </a:lnTo>
                  <a:lnTo>
                    <a:pt x="217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67"/>
            <p:cNvSpPr/>
            <p:nvPr/>
          </p:nvSpPr>
          <p:spPr>
            <a:xfrm>
              <a:off x="2074834" y="2339666"/>
              <a:ext cx="283581" cy="586482"/>
            </a:xfrm>
            <a:custGeom>
              <a:avLst/>
              <a:gdLst/>
              <a:ahLst/>
              <a:cxnLst/>
              <a:rect l="l" t="t" r="r" b="b"/>
              <a:pathLst>
                <a:path w="17746" h="36701" extrusionOk="0">
                  <a:moveTo>
                    <a:pt x="1" y="1"/>
                  </a:moveTo>
                  <a:lnTo>
                    <a:pt x="1" y="36700"/>
                  </a:lnTo>
                  <a:lnTo>
                    <a:pt x="17745" y="36700"/>
                  </a:lnTo>
                  <a:lnTo>
                    <a:pt x="1774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67"/>
            <p:cNvSpPr/>
            <p:nvPr/>
          </p:nvSpPr>
          <p:spPr>
            <a:xfrm>
              <a:off x="2074834" y="2316393"/>
              <a:ext cx="319664" cy="25153"/>
            </a:xfrm>
            <a:custGeom>
              <a:avLst/>
              <a:gdLst/>
              <a:ahLst/>
              <a:cxnLst/>
              <a:rect l="l" t="t" r="r" b="b"/>
              <a:pathLst>
                <a:path w="20004" h="1574" extrusionOk="0">
                  <a:moveTo>
                    <a:pt x="2824" y="1"/>
                  </a:moveTo>
                  <a:lnTo>
                    <a:pt x="1" y="1574"/>
                  </a:lnTo>
                  <a:lnTo>
                    <a:pt x="17745" y="1574"/>
                  </a:lnTo>
                  <a:lnTo>
                    <a:pt x="200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67"/>
            <p:cNvSpPr/>
            <p:nvPr/>
          </p:nvSpPr>
          <p:spPr>
            <a:xfrm>
              <a:off x="2358400" y="2314529"/>
              <a:ext cx="36099" cy="611619"/>
            </a:xfrm>
            <a:custGeom>
              <a:avLst/>
              <a:gdLst/>
              <a:ahLst/>
              <a:cxnLst/>
              <a:rect l="l" t="t" r="r" b="b"/>
              <a:pathLst>
                <a:path w="2259" h="38274" extrusionOk="0">
                  <a:moveTo>
                    <a:pt x="2259" y="1"/>
                  </a:moveTo>
                  <a:lnTo>
                    <a:pt x="0" y="1574"/>
                  </a:lnTo>
                  <a:lnTo>
                    <a:pt x="0" y="38273"/>
                  </a:lnTo>
                  <a:lnTo>
                    <a:pt x="2259" y="36983"/>
                  </a:lnTo>
                  <a:lnTo>
                    <a:pt x="22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67"/>
            <p:cNvSpPr/>
            <p:nvPr/>
          </p:nvSpPr>
          <p:spPr>
            <a:xfrm>
              <a:off x="1846049" y="2371242"/>
              <a:ext cx="170155" cy="554250"/>
            </a:xfrm>
            <a:custGeom>
              <a:avLst/>
              <a:gdLst/>
              <a:ahLst/>
              <a:cxnLst/>
              <a:rect l="l" t="t" r="r" b="b"/>
              <a:pathLst>
                <a:path w="10648" h="34684" extrusionOk="0">
                  <a:moveTo>
                    <a:pt x="1" y="1"/>
                  </a:moveTo>
                  <a:lnTo>
                    <a:pt x="1" y="34684"/>
                  </a:lnTo>
                  <a:lnTo>
                    <a:pt x="10648" y="34684"/>
                  </a:lnTo>
                  <a:lnTo>
                    <a:pt x="1064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67"/>
            <p:cNvSpPr/>
            <p:nvPr/>
          </p:nvSpPr>
          <p:spPr>
            <a:xfrm>
              <a:off x="1798364" y="2745030"/>
              <a:ext cx="217839" cy="46422"/>
            </a:xfrm>
            <a:custGeom>
              <a:avLst/>
              <a:gdLst/>
              <a:ahLst/>
              <a:cxnLst/>
              <a:rect l="l" t="t" r="r" b="b"/>
              <a:pathLst>
                <a:path w="13632" h="2905" extrusionOk="0">
                  <a:moveTo>
                    <a:pt x="3267" y="1"/>
                  </a:moveTo>
                  <a:lnTo>
                    <a:pt x="0" y="2904"/>
                  </a:lnTo>
                  <a:lnTo>
                    <a:pt x="11373" y="2904"/>
                  </a:lnTo>
                  <a:cubicBezTo>
                    <a:pt x="11373" y="2904"/>
                    <a:pt x="13591" y="202"/>
                    <a:pt x="136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67"/>
            <p:cNvSpPr/>
            <p:nvPr/>
          </p:nvSpPr>
          <p:spPr>
            <a:xfrm>
              <a:off x="1980105" y="2745030"/>
              <a:ext cx="36099" cy="62530"/>
            </a:xfrm>
            <a:custGeom>
              <a:avLst/>
              <a:gdLst/>
              <a:ahLst/>
              <a:cxnLst/>
              <a:rect l="l" t="t" r="r" b="b"/>
              <a:pathLst>
                <a:path w="2259" h="3913" extrusionOk="0">
                  <a:moveTo>
                    <a:pt x="2259" y="1"/>
                  </a:moveTo>
                  <a:lnTo>
                    <a:pt x="0" y="2904"/>
                  </a:lnTo>
                  <a:lnTo>
                    <a:pt x="2259" y="3913"/>
                  </a:lnTo>
                  <a:lnTo>
                    <a:pt x="225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67"/>
            <p:cNvSpPr/>
            <p:nvPr/>
          </p:nvSpPr>
          <p:spPr>
            <a:xfrm>
              <a:off x="1846049" y="2349264"/>
              <a:ext cx="205599" cy="23858"/>
            </a:xfrm>
            <a:custGeom>
              <a:avLst/>
              <a:gdLst/>
              <a:ahLst/>
              <a:cxnLst/>
              <a:rect l="l" t="t" r="r" b="b"/>
              <a:pathLst>
                <a:path w="12866" h="1493" extrusionOk="0">
                  <a:moveTo>
                    <a:pt x="2743" y="1"/>
                  </a:moveTo>
                  <a:lnTo>
                    <a:pt x="1" y="1493"/>
                  </a:lnTo>
                  <a:lnTo>
                    <a:pt x="10648" y="1493"/>
                  </a:lnTo>
                  <a:lnTo>
                    <a:pt x="1286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67"/>
            <p:cNvSpPr/>
            <p:nvPr/>
          </p:nvSpPr>
          <p:spPr>
            <a:xfrm>
              <a:off x="2016188" y="2347400"/>
              <a:ext cx="35460" cy="578092"/>
            </a:xfrm>
            <a:custGeom>
              <a:avLst/>
              <a:gdLst/>
              <a:ahLst/>
              <a:cxnLst/>
              <a:rect l="l" t="t" r="r" b="b"/>
              <a:pathLst>
                <a:path w="2219" h="36176" extrusionOk="0">
                  <a:moveTo>
                    <a:pt x="2219" y="1"/>
                  </a:moveTo>
                  <a:lnTo>
                    <a:pt x="1" y="1493"/>
                  </a:lnTo>
                  <a:lnTo>
                    <a:pt x="1" y="36176"/>
                  </a:lnTo>
                  <a:lnTo>
                    <a:pt x="2219" y="34926"/>
                  </a:lnTo>
                  <a:lnTo>
                    <a:pt x="221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67"/>
            <p:cNvSpPr/>
            <p:nvPr/>
          </p:nvSpPr>
          <p:spPr>
            <a:xfrm>
              <a:off x="2284923" y="2288753"/>
              <a:ext cx="7750" cy="38688"/>
            </a:xfrm>
            <a:custGeom>
              <a:avLst/>
              <a:gdLst/>
              <a:ahLst/>
              <a:cxnLst/>
              <a:rect l="l" t="t" r="r" b="b"/>
              <a:pathLst>
                <a:path w="485" h="2421" extrusionOk="0">
                  <a:moveTo>
                    <a:pt x="1" y="1"/>
                  </a:moveTo>
                  <a:lnTo>
                    <a:pt x="1" y="2420"/>
                  </a:lnTo>
                  <a:lnTo>
                    <a:pt x="485" y="2420"/>
                  </a:lnTo>
                  <a:lnTo>
                    <a:pt x="48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67"/>
            <p:cNvSpPr/>
            <p:nvPr/>
          </p:nvSpPr>
          <p:spPr>
            <a:xfrm>
              <a:off x="2174725" y="2288753"/>
              <a:ext cx="7750" cy="38688"/>
            </a:xfrm>
            <a:custGeom>
              <a:avLst/>
              <a:gdLst/>
              <a:ahLst/>
              <a:cxnLst/>
              <a:rect l="l" t="t" r="r" b="b"/>
              <a:pathLst>
                <a:path w="485" h="2421" extrusionOk="0">
                  <a:moveTo>
                    <a:pt x="1" y="1"/>
                  </a:moveTo>
                  <a:lnTo>
                    <a:pt x="1" y="2420"/>
                  </a:lnTo>
                  <a:lnTo>
                    <a:pt x="485" y="2420"/>
                  </a:lnTo>
                  <a:lnTo>
                    <a:pt x="48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67"/>
            <p:cNvSpPr/>
            <p:nvPr/>
          </p:nvSpPr>
          <p:spPr>
            <a:xfrm>
              <a:off x="2114784" y="2229468"/>
              <a:ext cx="245565" cy="62530"/>
            </a:xfrm>
            <a:custGeom>
              <a:avLst/>
              <a:gdLst/>
              <a:ahLst/>
              <a:cxnLst/>
              <a:rect l="l" t="t" r="r" b="b"/>
              <a:pathLst>
                <a:path w="15367" h="3913" extrusionOk="0">
                  <a:moveTo>
                    <a:pt x="808" y="0"/>
                  </a:moveTo>
                  <a:cubicBezTo>
                    <a:pt x="364" y="0"/>
                    <a:pt x="1" y="363"/>
                    <a:pt x="1" y="807"/>
                  </a:cubicBezTo>
                  <a:lnTo>
                    <a:pt x="1" y="3106"/>
                  </a:lnTo>
                  <a:cubicBezTo>
                    <a:pt x="1" y="3549"/>
                    <a:pt x="364" y="3912"/>
                    <a:pt x="808" y="3912"/>
                  </a:cubicBezTo>
                  <a:lnTo>
                    <a:pt x="14560" y="3912"/>
                  </a:lnTo>
                  <a:cubicBezTo>
                    <a:pt x="15003" y="3912"/>
                    <a:pt x="15366" y="3549"/>
                    <a:pt x="15366" y="3106"/>
                  </a:cubicBezTo>
                  <a:lnTo>
                    <a:pt x="15366" y="807"/>
                  </a:lnTo>
                  <a:cubicBezTo>
                    <a:pt x="15366" y="363"/>
                    <a:pt x="15003" y="0"/>
                    <a:pt x="145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67"/>
            <p:cNvSpPr/>
            <p:nvPr/>
          </p:nvSpPr>
          <p:spPr>
            <a:xfrm>
              <a:off x="2109639" y="2236563"/>
              <a:ext cx="244909" cy="62514"/>
            </a:xfrm>
            <a:custGeom>
              <a:avLst/>
              <a:gdLst/>
              <a:ahLst/>
              <a:cxnLst/>
              <a:rect l="l" t="t" r="r" b="b"/>
              <a:pathLst>
                <a:path w="15326" h="3912" extrusionOk="0">
                  <a:moveTo>
                    <a:pt x="807" y="0"/>
                  </a:moveTo>
                  <a:cubicBezTo>
                    <a:pt x="363" y="0"/>
                    <a:pt x="0" y="363"/>
                    <a:pt x="0" y="807"/>
                  </a:cubicBezTo>
                  <a:lnTo>
                    <a:pt x="0" y="3105"/>
                  </a:lnTo>
                  <a:cubicBezTo>
                    <a:pt x="0" y="3549"/>
                    <a:pt x="363" y="3912"/>
                    <a:pt x="807" y="3912"/>
                  </a:cubicBezTo>
                  <a:lnTo>
                    <a:pt x="14519" y="3912"/>
                  </a:lnTo>
                  <a:cubicBezTo>
                    <a:pt x="14962" y="3912"/>
                    <a:pt x="15325" y="3549"/>
                    <a:pt x="15325" y="3105"/>
                  </a:cubicBezTo>
                  <a:lnTo>
                    <a:pt x="15325" y="807"/>
                  </a:lnTo>
                  <a:cubicBezTo>
                    <a:pt x="15325" y="363"/>
                    <a:pt x="14962" y="0"/>
                    <a:pt x="14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67"/>
            <p:cNvSpPr/>
            <p:nvPr/>
          </p:nvSpPr>
          <p:spPr>
            <a:xfrm>
              <a:off x="2023283" y="2739885"/>
              <a:ext cx="335133" cy="46406"/>
            </a:xfrm>
            <a:custGeom>
              <a:avLst/>
              <a:gdLst/>
              <a:ahLst/>
              <a:cxnLst/>
              <a:rect l="l" t="t" r="r" b="b"/>
              <a:pathLst>
                <a:path w="20972" h="2904" extrusionOk="0">
                  <a:moveTo>
                    <a:pt x="3227" y="0"/>
                  </a:moveTo>
                  <a:lnTo>
                    <a:pt x="0" y="2904"/>
                  </a:lnTo>
                  <a:lnTo>
                    <a:pt x="18713" y="2904"/>
                  </a:lnTo>
                  <a:cubicBezTo>
                    <a:pt x="18713" y="2904"/>
                    <a:pt x="20891" y="202"/>
                    <a:pt x="209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67"/>
            <p:cNvSpPr/>
            <p:nvPr/>
          </p:nvSpPr>
          <p:spPr>
            <a:xfrm>
              <a:off x="2322301" y="2739885"/>
              <a:ext cx="36115" cy="62530"/>
            </a:xfrm>
            <a:custGeom>
              <a:avLst/>
              <a:gdLst/>
              <a:ahLst/>
              <a:cxnLst/>
              <a:rect l="l" t="t" r="r" b="b"/>
              <a:pathLst>
                <a:path w="2260" h="3913" extrusionOk="0">
                  <a:moveTo>
                    <a:pt x="2259" y="0"/>
                  </a:moveTo>
                  <a:lnTo>
                    <a:pt x="1" y="2904"/>
                  </a:lnTo>
                  <a:lnTo>
                    <a:pt x="2259" y="3912"/>
                  </a:lnTo>
                  <a:lnTo>
                    <a:pt x="225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67"/>
            <p:cNvSpPr/>
            <p:nvPr/>
          </p:nvSpPr>
          <p:spPr>
            <a:xfrm>
              <a:off x="2023283" y="2786275"/>
              <a:ext cx="51567" cy="22580"/>
            </a:xfrm>
            <a:custGeom>
              <a:avLst/>
              <a:gdLst/>
              <a:ahLst/>
              <a:cxnLst/>
              <a:rect l="l" t="t" r="r" b="b"/>
              <a:pathLst>
                <a:path w="3227" h="1413" extrusionOk="0">
                  <a:moveTo>
                    <a:pt x="0" y="1"/>
                  </a:moveTo>
                  <a:lnTo>
                    <a:pt x="3227" y="1412"/>
                  </a:lnTo>
                  <a:lnTo>
                    <a:pt x="322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67"/>
            <p:cNvSpPr/>
            <p:nvPr/>
          </p:nvSpPr>
          <p:spPr>
            <a:xfrm>
              <a:off x="2127680" y="2857108"/>
              <a:ext cx="154686" cy="70248"/>
            </a:xfrm>
            <a:custGeom>
              <a:avLst/>
              <a:gdLst/>
              <a:ahLst/>
              <a:cxnLst/>
              <a:rect l="l" t="t" r="r" b="b"/>
              <a:pathLst>
                <a:path w="9680" h="4396" extrusionOk="0">
                  <a:moveTo>
                    <a:pt x="1" y="0"/>
                  </a:moveTo>
                  <a:lnTo>
                    <a:pt x="1" y="4396"/>
                  </a:lnTo>
                  <a:lnTo>
                    <a:pt x="9680" y="4396"/>
                  </a:lnTo>
                  <a:lnTo>
                    <a:pt x="968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67"/>
            <p:cNvSpPr/>
            <p:nvPr/>
          </p:nvSpPr>
          <p:spPr>
            <a:xfrm>
              <a:off x="1872480" y="2856176"/>
              <a:ext cx="109575" cy="70248"/>
            </a:xfrm>
            <a:custGeom>
              <a:avLst/>
              <a:gdLst/>
              <a:ahLst/>
              <a:cxnLst/>
              <a:rect l="l" t="t" r="r" b="b"/>
              <a:pathLst>
                <a:path w="6857" h="4396" extrusionOk="0">
                  <a:moveTo>
                    <a:pt x="0" y="0"/>
                  </a:moveTo>
                  <a:lnTo>
                    <a:pt x="0" y="4396"/>
                  </a:lnTo>
                  <a:lnTo>
                    <a:pt x="6856" y="4396"/>
                  </a:lnTo>
                  <a:lnTo>
                    <a:pt x="685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67"/>
            <p:cNvSpPr/>
            <p:nvPr/>
          </p:nvSpPr>
          <p:spPr>
            <a:xfrm>
              <a:off x="1971076" y="1631416"/>
              <a:ext cx="200437" cy="303556"/>
            </a:xfrm>
            <a:custGeom>
              <a:avLst/>
              <a:gdLst/>
              <a:ahLst/>
              <a:cxnLst/>
              <a:rect l="l" t="t" r="r" b="b"/>
              <a:pathLst>
                <a:path w="12543" h="18996" extrusionOk="0">
                  <a:moveTo>
                    <a:pt x="6252" y="2339"/>
                  </a:moveTo>
                  <a:cubicBezTo>
                    <a:pt x="8389" y="2339"/>
                    <a:pt x="10123" y="4033"/>
                    <a:pt x="10123" y="6170"/>
                  </a:cubicBezTo>
                  <a:cubicBezTo>
                    <a:pt x="10123" y="8308"/>
                    <a:pt x="8389" y="10002"/>
                    <a:pt x="6252" y="10002"/>
                  </a:cubicBezTo>
                  <a:cubicBezTo>
                    <a:pt x="4154" y="10002"/>
                    <a:pt x="2420" y="8308"/>
                    <a:pt x="2420" y="6170"/>
                  </a:cubicBezTo>
                  <a:cubicBezTo>
                    <a:pt x="2420" y="4033"/>
                    <a:pt x="4154" y="2339"/>
                    <a:pt x="6252" y="2339"/>
                  </a:cubicBezTo>
                  <a:close/>
                  <a:moveTo>
                    <a:pt x="6252" y="0"/>
                  </a:moveTo>
                  <a:cubicBezTo>
                    <a:pt x="2824" y="0"/>
                    <a:pt x="1" y="2783"/>
                    <a:pt x="1" y="6251"/>
                  </a:cubicBezTo>
                  <a:cubicBezTo>
                    <a:pt x="1" y="7703"/>
                    <a:pt x="525" y="9074"/>
                    <a:pt x="1372" y="10123"/>
                  </a:cubicBezTo>
                  <a:lnTo>
                    <a:pt x="1331" y="10123"/>
                  </a:lnTo>
                  <a:lnTo>
                    <a:pt x="6252" y="18995"/>
                  </a:lnTo>
                  <a:lnTo>
                    <a:pt x="11172" y="10123"/>
                  </a:lnTo>
                  <a:cubicBezTo>
                    <a:pt x="12019" y="9074"/>
                    <a:pt x="12543" y="7703"/>
                    <a:pt x="12543" y="6251"/>
                  </a:cubicBezTo>
                  <a:cubicBezTo>
                    <a:pt x="12543" y="2783"/>
                    <a:pt x="9720" y="0"/>
                    <a:pt x="625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67"/>
            <p:cNvSpPr/>
            <p:nvPr/>
          </p:nvSpPr>
          <p:spPr>
            <a:xfrm>
              <a:off x="3609474" y="2476295"/>
              <a:ext cx="84263" cy="112819"/>
            </a:xfrm>
            <a:custGeom>
              <a:avLst/>
              <a:gdLst/>
              <a:ahLst/>
              <a:cxnLst/>
              <a:rect l="l" t="t" r="r" b="b"/>
              <a:pathLst>
                <a:path w="5273" h="7060" extrusionOk="0">
                  <a:moveTo>
                    <a:pt x="2328" y="1"/>
                  </a:moveTo>
                  <a:lnTo>
                    <a:pt x="594" y="686"/>
                  </a:lnTo>
                  <a:cubicBezTo>
                    <a:pt x="594" y="686"/>
                    <a:pt x="0" y="7060"/>
                    <a:pt x="1833" y="7060"/>
                  </a:cubicBezTo>
                  <a:cubicBezTo>
                    <a:pt x="1850" y="7060"/>
                    <a:pt x="1867" y="7059"/>
                    <a:pt x="1885" y="7058"/>
                  </a:cubicBezTo>
                  <a:cubicBezTo>
                    <a:pt x="3780" y="6937"/>
                    <a:pt x="5272" y="4759"/>
                    <a:pt x="5272" y="4759"/>
                  </a:cubicBezTo>
                  <a:lnTo>
                    <a:pt x="2328" y="1"/>
                  </a:lnTo>
                  <a:close/>
                </a:path>
              </a:pathLst>
            </a:custGeom>
            <a:solidFill>
              <a:srgbClr val="ED96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67"/>
            <p:cNvSpPr/>
            <p:nvPr/>
          </p:nvSpPr>
          <p:spPr>
            <a:xfrm>
              <a:off x="3644742" y="2453731"/>
              <a:ext cx="82505" cy="98629"/>
            </a:xfrm>
            <a:custGeom>
              <a:avLst/>
              <a:gdLst/>
              <a:ahLst/>
              <a:cxnLst/>
              <a:rect l="l" t="t" r="r" b="b"/>
              <a:pathLst>
                <a:path w="5163" h="6172" extrusionOk="0">
                  <a:moveTo>
                    <a:pt x="1607" y="0"/>
                  </a:moveTo>
                  <a:cubicBezTo>
                    <a:pt x="1417" y="0"/>
                    <a:pt x="0" y="1614"/>
                    <a:pt x="0" y="1614"/>
                  </a:cubicBezTo>
                  <a:lnTo>
                    <a:pt x="3065" y="6171"/>
                  </a:lnTo>
                  <a:lnTo>
                    <a:pt x="5162" y="4800"/>
                  </a:lnTo>
                  <a:lnTo>
                    <a:pt x="1613" y="1"/>
                  </a:lnTo>
                  <a:cubicBezTo>
                    <a:pt x="1611" y="1"/>
                    <a:pt x="1609" y="0"/>
                    <a:pt x="16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67"/>
            <p:cNvSpPr/>
            <p:nvPr/>
          </p:nvSpPr>
          <p:spPr>
            <a:xfrm>
              <a:off x="2776005" y="2067191"/>
              <a:ext cx="195931" cy="214388"/>
            </a:xfrm>
            <a:custGeom>
              <a:avLst/>
              <a:gdLst/>
              <a:ahLst/>
              <a:cxnLst/>
              <a:rect l="l" t="t" r="r" b="b"/>
              <a:pathLst>
                <a:path w="12261" h="13416" extrusionOk="0">
                  <a:moveTo>
                    <a:pt x="6162" y="1"/>
                  </a:moveTo>
                  <a:cubicBezTo>
                    <a:pt x="6069" y="1"/>
                    <a:pt x="5975" y="24"/>
                    <a:pt x="5889" y="73"/>
                  </a:cubicBezTo>
                  <a:lnTo>
                    <a:pt x="444" y="2775"/>
                  </a:lnTo>
                  <a:cubicBezTo>
                    <a:pt x="122" y="2937"/>
                    <a:pt x="1" y="3380"/>
                    <a:pt x="243" y="3662"/>
                  </a:cubicBezTo>
                  <a:lnTo>
                    <a:pt x="7744" y="13180"/>
                  </a:lnTo>
                  <a:cubicBezTo>
                    <a:pt x="7867" y="13328"/>
                    <a:pt x="8035" y="13415"/>
                    <a:pt x="8212" y="13415"/>
                  </a:cubicBezTo>
                  <a:cubicBezTo>
                    <a:pt x="8324" y="13415"/>
                    <a:pt x="8440" y="13380"/>
                    <a:pt x="8550" y="13301"/>
                  </a:cubicBezTo>
                  <a:lnTo>
                    <a:pt x="11938" y="11002"/>
                  </a:lnTo>
                  <a:cubicBezTo>
                    <a:pt x="12180" y="10841"/>
                    <a:pt x="12261" y="10518"/>
                    <a:pt x="12140" y="10236"/>
                  </a:cubicBezTo>
                  <a:lnTo>
                    <a:pt x="6695" y="315"/>
                  </a:lnTo>
                  <a:cubicBezTo>
                    <a:pt x="6583" y="119"/>
                    <a:pt x="6374" y="1"/>
                    <a:pt x="61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67"/>
            <p:cNvSpPr/>
            <p:nvPr/>
          </p:nvSpPr>
          <p:spPr>
            <a:xfrm>
              <a:off x="2786967" y="2073391"/>
              <a:ext cx="175956" cy="192271"/>
            </a:xfrm>
            <a:custGeom>
              <a:avLst/>
              <a:gdLst/>
              <a:ahLst/>
              <a:cxnLst/>
              <a:rect l="l" t="t" r="r" b="b"/>
              <a:pathLst>
                <a:path w="11011" h="12032" extrusionOk="0">
                  <a:moveTo>
                    <a:pt x="5474" y="1"/>
                  </a:moveTo>
                  <a:cubicBezTo>
                    <a:pt x="5397" y="1"/>
                    <a:pt x="5319" y="16"/>
                    <a:pt x="5243" y="48"/>
                  </a:cubicBezTo>
                  <a:lnTo>
                    <a:pt x="4396" y="492"/>
                  </a:lnTo>
                  <a:cubicBezTo>
                    <a:pt x="4517" y="895"/>
                    <a:pt x="4315" y="1056"/>
                    <a:pt x="4315" y="1056"/>
                  </a:cubicBezTo>
                  <a:cubicBezTo>
                    <a:pt x="4315" y="1056"/>
                    <a:pt x="3025" y="1863"/>
                    <a:pt x="2541" y="1984"/>
                  </a:cubicBezTo>
                  <a:cubicBezTo>
                    <a:pt x="2458" y="2003"/>
                    <a:pt x="2382" y="2011"/>
                    <a:pt x="2314" y="2011"/>
                  </a:cubicBezTo>
                  <a:cubicBezTo>
                    <a:pt x="1946" y="2011"/>
                    <a:pt x="1775" y="1782"/>
                    <a:pt x="1775" y="1782"/>
                  </a:cubicBezTo>
                  <a:lnTo>
                    <a:pt x="403" y="2468"/>
                  </a:lnTo>
                  <a:cubicBezTo>
                    <a:pt x="81" y="2629"/>
                    <a:pt x="0" y="3033"/>
                    <a:pt x="202" y="3315"/>
                  </a:cubicBezTo>
                  <a:lnTo>
                    <a:pt x="6896" y="11824"/>
                  </a:lnTo>
                  <a:cubicBezTo>
                    <a:pt x="7024" y="11952"/>
                    <a:pt x="7200" y="12031"/>
                    <a:pt x="7363" y="12031"/>
                  </a:cubicBezTo>
                  <a:cubicBezTo>
                    <a:pt x="7458" y="12031"/>
                    <a:pt x="7548" y="12004"/>
                    <a:pt x="7622" y="11945"/>
                  </a:cubicBezTo>
                  <a:lnTo>
                    <a:pt x="10687" y="9888"/>
                  </a:lnTo>
                  <a:cubicBezTo>
                    <a:pt x="10929" y="9727"/>
                    <a:pt x="11010" y="9404"/>
                    <a:pt x="10849" y="9163"/>
                  </a:cubicBezTo>
                  <a:lnTo>
                    <a:pt x="5969" y="290"/>
                  </a:lnTo>
                  <a:cubicBezTo>
                    <a:pt x="5880" y="113"/>
                    <a:pt x="5684" y="1"/>
                    <a:pt x="54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67"/>
            <p:cNvSpPr/>
            <p:nvPr/>
          </p:nvSpPr>
          <p:spPr>
            <a:xfrm>
              <a:off x="2816610" y="2104856"/>
              <a:ext cx="123749" cy="129390"/>
            </a:xfrm>
            <a:custGeom>
              <a:avLst/>
              <a:gdLst/>
              <a:ahLst/>
              <a:cxnLst/>
              <a:rect l="l" t="t" r="r" b="b"/>
              <a:pathLst>
                <a:path w="7744" h="8097" extrusionOk="0">
                  <a:moveTo>
                    <a:pt x="4090" y="1"/>
                  </a:moveTo>
                  <a:cubicBezTo>
                    <a:pt x="4005" y="1"/>
                    <a:pt x="3916" y="19"/>
                    <a:pt x="3832" y="55"/>
                  </a:cubicBezTo>
                  <a:lnTo>
                    <a:pt x="404" y="1709"/>
                  </a:lnTo>
                  <a:cubicBezTo>
                    <a:pt x="81" y="1870"/>
                    <a:pt x="0" y="2273"/>
                    <a:pt x="202" y="2556"/>
                  </a:cubicBezTo>
                  <a:lnTo>
                    <a:pt x="3993" y="7879"/>
                  </a:lnTo>
                  <a:cubicBezTo>
                    <a:pt x="4114" y="8024"/>
                    <a:pt x="4278" y="8097"/>
                    <a:pt x="4443" y="8097"/>
                  </a:cubicBezTo>
                  <a:cubicBezTo>
                    <a:pt x="4553" y="8097"/>
                    <a:pt x="4662" y="8065"/>
                    <a:pt x="4759" y="8000"/>
                  </a:cubicBezTo>
                  <a:lnTo>
                    <a:pt x="7381" y="6427"/>
                  </a:lnTo>
                  <a:cubicBezTo>
                    <a:pt x="7663" y="6266"/>
                    <a:pt x="7744" y="5903"/>
                    <a:pt x="7582" y="5661"/>
                  </a:cubicBezTo>
                  <a:lnTo>
                    <a:pt x="4558" y="297"/>
                  </a:lnTo>
                  <a:cubicBezTo>
                    <a:pt x="4473" y="100"/>
                    <a:pt x="4289" y="1"/>
                    <a:pt x="409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67"/>
            <p:cNvSpPr/>
            <p:nvPr/>
          </p:nvSpPr>
          <p:spPr>
            <a:xfrm>
              <a:off x="3415956" y="1943330"/>
              <a:ext cx="116654" cy="115727"/>
            </a:xfrm>
            <a:custGeom>
              <a:avLst/>
              <a:gdLst/>
              <a:ahLst/>
              <a:cxnLst/>
              <a:rect l="l" t="t" r="r" b="b"/>
              <a:pathLst>
                <a:path w="7300" h="7242" extrusionOk="0">
                  <a:moveTo>
                    <a:pt x="4921" y="0"/>
                  </a:moveTo>
                  <a:lnTo>
                    <a:pt x="2460" y="1694"/>
                  </a:lnTo>
                  <a:lnTo>
                    <a:pt x="0" y="3388"/>
                  </a:lnTo>
                  <a:lnTo>
                    <a:pt x="0" y="6937"/>
                  </a:lnTo>
                  <a:lnTo>
                    <a:pt x="0" y="7219"/>
                  </a:lnTo>
                  <a:cubicBezTo>
                    <a:pt x="0" y="7234"/>
                    <a:pt x="41" y="7241"/>
                    <a:pt x="116" y="7241"/>
                  </a:cubicBezTo>
                  <a:cubicBezTo>
                    <a:pt x="1049" y="7241"/>
                    <a:pt x="7300" y="6171"/>
                    <a:pt x="7300" y="6171"/>
                  </a:cubicBezTo>
                  <a:lnTo>
                    <a:pt x="6897" y="1331"/>
                  </a:lnTo>
                  <a:lnTo>
                    <a:pt x="4921" y="0"/>
                  </a:lnTo>
                  <a:close/>
                </a:path>
              </a:pathLst>
            </a:custGeom>
            <a:solidFill>
              <a:srgbClr val="FFB1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67"/>
            <p:cNvSpPr/>
            <p:nvPr/>
          </p:nvSpPr>
          <p:spPr>
            <a:xfrm>
              <a:off x="3415956" y="1967811"/>
              <a:ext cx="68970" cy="86372"/>
            </a:xfrm>
            <a:custGeom>
              <a:avLst/>
              <a:gdLst/>
              <a:ahLst/>
              <a:cxnLst/>
              <a:rect l="l" t="t" r="r" b="b"/>
              <a:pathLst>
                <a:path w="4316" h="5405" extrusionOk="0">
                  <a:moveTo>
                    <a:pt x="4316" y="1"/>
                  </a:moveTo>
                  <a:lnTo>
                    <a:pt x="2460" y="162"/>
                  </a:lnTo>
                  <a:lnTo>
                    <a:pt x="0" y="1856"/>
                  </a:lnTo>
                  <a:lnTo>
                    <a:pt x="0" y="5405"/>
                  </a:lnTo>
                  <a:cubicBezTo>
                    <a:pt x="3912" y="3832"/>
                    <a:pt x="4316" y="1"/>
                    <a:pt x="4316" y="1"/>
                  </a:cubicBezTo>
                  <a:close/>
                </a:path>
              </a:pathLst>
            </a:custGeom>
            <a:solidFill>
              <a:srgbClr val="ED96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67"/>
            <p:cNvSpPr/>
            <p:nvPr/>
          </p:nvSpPr>
          <p:spPr>
            <a:xfrm>
              <a:off x="3299957" y="1765760"/>
              <a:ext cx="212039" cy="253698"/>
            </a:xfrm>
            <a:custGeom>
              <a:avLst/>
              <a:gdLst/>
              <a:ahLst/>
              <a:cxnLst/>
              <a:rect l="l" t="t" r="r" b="b"/>
              <a:pathLst>
                <a:path w="13269" h="15876" extrusionOk="0">
                  <a:moveTo>
                    <a:pt x="5598" y="1"/>
                  </a:moveTo>
                  <a:cubicBezTo>
                    <a:pt x="5321" y="1"/>
                    <a:pt x="5041" y="21"/>
                    <a:pt x="4759" y="62"/>
                  </a:cubicBezTo>
                  <a:cubicBezTo>
                    <a:pt x="4275" y="143"/>
                    <a:pt x="3831" y="304"/>
                    <a:pt x="3428" y="506"/>
                  </a:cubicBezTo>
                  <a:cubicBezTo>
                    <a:pt x="2299" y="1111"/>
                    <a:pt x="1533" y="2159"/>
                    <a:pt x="1008" y="3450"/>
                  </a:cubicBezTo>
                  <a:cubicBezTo>
                    <a:pt x="282" y="5224"/>
                    <a:pt x="0" y="7442"/>
                    <a:pt x="81" y="9701"/>
                  </a:cubicBezTo>
                  <a:cubicBezTo>
                    <a:pt x="226" y="13652"/>
                    <a:pt x="2944" y="15876"/>
                    <a:pt x="6128" y="15876"/>
                  </a:cubicBezTo>
                  <a:cubicBezTo>
                    <a:pt x="6487" y="15876"/>
                    <a:pt x="6852" y="15848"/>
                    <a:pt x="7219" y="15791"/>
                  </a:cubicBezTo>
                  <a:cubicBezTo>
                    <a:pt x="10849" y="15226"/>
                    <a:pt x="13268" y="11233"/>
                    <a:pt x="12583" y="6918"/>
                  </a:cubicBezTo>
                  <a:cubicBezTo>
                    <a:pt x="12260" y="4942"/>
                    <a:pt x="11373" y="3248"/>
                    <a:pt x="10163" y="2038"/>
                  </a:cubicBezTo>
                  <a:cubicBezTo>
                    <a:pt x="9921" y="1756"/>
                    <a:pt x="9639" y="1514"/>
                    <a:pt x="9356" y="1312"/>
                  </a:cubicBezTo>
                  <a:cubicBezTo>
                    <a:pt x="8219" y="476"/>
                    <a:pt x="6944" y="1"/>
                    <a:pt x="5598" y="1"/>
                  </a:cubicBezTo>
                  <a:close/>
                </a:path>
              </a:pathLst>
            </a:custGeom>
            <a:solidFill>
              <a:srgbClr val="FFB1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67"/>
            <p:cNvSpPr/>
            <p:nvPr/>
          </p:nvSpPr>
          <p:spPr>
            <a:xfrm>
              <a:off x="3443026" y="3720753"/>
              <a:ext cx="101185" cy="70552"/>
            </a:xfrm>
            <a:custGeom>
              <a:avLst/>
              <a:gdLst/>
              <a:ahLst/>
              <a:cxnLst/>
              <a:rect l="l" t="t" r="r" b="b"/>
              <a:pathLst>
                <a:path w="6332" h="4415" extrusionOk="0">
                  <a:moveTo>
                    <a:pt x="5888" y="0"/>
                  </a:moveTo>
                  <a:lnTo>
                    <a:pt x="0" y="1008"/>
                  </a:lnTo>
                  <a:lnTo>
                    <a:pt x="0" y="4073"/>
                  </a:lnTo>
                  <a:cubicBezTo>
                    <a:pt x="0" y="4073"/>
                    <a:pt x="1309" y="4414"/>
                    <a:pt x="2706" y="4414"/>
                  </a:cubicBezTo>
                  <a:cubicBezTo>
                    <a:pt x="3711" y="4414"/>
                    <a:pt x="4763" y="4237"/>
                    <a:pt x="5404" y="3630"/>
                  </a:cubicBezTo>
                  <a:cubicBezTo>
                    <a:pt x="5629" y="3420"/>
                    <a:pt x="5798" y="3377"/>
                    <a:pt x="5923" y="3377"/>
                  </a:cubicBezTo>
                  <a:cubicBezTo>
                    <a:pt x="6011" y="3377"/>
                    <a:pt x="6077" y="3398"/>
                    <a:pt x="6127" y="3398"/>
                  </a:cubicBezTo>
                  <a:cubicBezTo>
                    <a:pt x="6199" y="3398"/>
                    <a:pt x="6236" y="3355"/>
                    <a:pt x="6251" y="3146"/>
                  </a:cubicBezTo>
                  <a:cubicBezTo>
                    <a:pt x="6332" y="2137"/>
                    <a:pt x="5888" y="0"/>
                    <a:pt x="5888" y="0"/>
                  </a:cubicBezTo>
                  <a:close/>
                </a:path>
              </a:pathLst>
            </a:custGeom>
            <a:solidFill>
              <a:srgbClr val="FCB0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67"/>
            <p:cNvSpPr/>
            <p:nvPr/>
          </p:nvSpPr>
          <p:spPr>
            <a:xfrm>
              <a:off x="3370205" y="2898422"/>
              <a:ext cx="230719" cy="849609"/>
            </a:xfrm>
            <a:custGeom>
              <a:avLst/>
              <a:gdLst/>
              <a:ahLst/>
              <a:cxnLst/>
              <a:rect l="l" t="t" r="r" b="b"/>
              <a:pathLst>
                <a:path w="14438" h="53167" extrusionOk="0">
                  <a:moveTo>
                    <a:pt x="14438" y="0"/>
                  </a:moveTo>
                  <a:lnTo>
                    <a:pt x="4517" y="2138"/>
                  </a:lnTo>
                  <a:cubicBezTo>
                    <a:pt x="4517" y="2138"/>
                    <a:pt x="3186" y="3589"/>
                    <a:pt x="1613" y="12865"/>
                  </a:cubicBezTo>
                  <a:cubicBezTo>
                    <a:pt x="0" y="22141"/>
                    <a:pt x="1613" y="52267"/>
                    <a:pt x="1613" y="52267"/>
                  </a:cubicBezTo>
                  <a:cubicBezTo>
                    <a:pt x="2271" y="52937"/>
                    <a:pt x="3547" y="53167"/>
                    <a:pt x="4990" y="53167"/>
                  </a:cubicBezTo>
                  <a:cubicBezTo>
                    <a:pt x="8147" y="53167"/>
                    <a:pt x="12099" y="52065"/>
                    <a:pt x="12099" y="52065"/>
                  </a:cubicBezTo>
                  <a:cubicBezTo>
                    <a:pt x="12099" y="52065"/>
                    <a:pt x="13107" y="44483"/>
                    <a:pt x="12825" y="36135"/>
                  </a:cubicBezTo>
                  <a:cubicBezTo>
                    <a:pt x="12502" y="27827"/>
                    <a:pt x="12946" y="20245"/>
                    <a:pt x="12946" y="20245"/>
                  </a:cubicBezTo>
                  <a:cubicBezTo>
                    <a:pt x="14196" y="16656"/>
                    <a:pt x="14438" y="0"/>
                    <a:pt x="144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67"/>
            <p:cNvSpPr/>
            <p:nvPr/>
          </p:nvSpPr>
          <p:spPr>
            <a:xfrm>
              <a:off x="3385658" y="3763931"/>
              <a:ext cx="177250" cy="109511"/>
            </a:xfrm>
            <a:custGeom>
              <a:avLst/>
              <a:gdLst/>
              <a:ahLst/>
              <a:cxnLst/>
              <a:rect l="l" t="t" r="r" b="b"/>
              <a:pathLst>
                <a:path w="11092" h="6853" extrusionOk="0">
                  <a:moveTo>
                    <a:pt x="10285" y="0"/>
                  </a:moveTo>
                  <a:cubicBezTo>
                    <a:pt x="8349" y="726"/>
                    <a:pt x="3348" y="726"/>
                    <a:pt x="3348" y="726"/>
                  </a:cubicBezTo>
                  <a:cubicBezTo>
                    <a:pt x="3348" y="726"/>
                    <a:pt x="3389" y="1452"/>
                    <a:pt x="2824" y="2218"/>
                  </a:cubicBezTo>
                  <a:cubicBezTo>
                    <a:pt x="2259" y="2944"/>
                    <a:pt x="1009" y="3589"/>
                    <a:pt x="928" y="3670"/>
                  </a:cubicBezTo>
                  <a:cubicBezTo>
                    <a:pt x="807" y="3751"/>
                    <a:pt x="1" y="6453"/>
                    <a:pt x="1977" y="6735"/>
                  </a:cubicBezTo>
                  <a:cubicBezTo>
                    <a:pt x="2504" y="6821"/>
                    <a:pt x="3364" y="6853"/>
                    <a:pt x="4341" y="6853"/>
                  </a:cubicBezTo>
                  <a:cubicBezTo>
                    <a:pt x="7029" y="6853"/>
                    <a:pt x="10607" y="6614"/>
                    <a:pt x="10607" y="6614"/>
                  </a:cubicBezTo>
                  <a:cubicBezTo>
                    <a:pt x="10607" y="6614"/>
                    <a:pt x="10769" y="6533"/>
                    <a:pt x="10930" y="4235"/>
                  </a:cubicBezTo>
                  <a:cubicBezTo>
                    <a:pt x="11091" y="1936"/>
                    <a:pt x="10285" y="0"/>
                    <a:pt x="1028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67"/>
            <p:cNvSpPr/>
            <p:nvPr/>
          </p:nvSpPr>
          <p:spPr>
            <a:xfrm>
              <a:off x="2795341" y="2145045"/>
              <a:ext cx="145019" cy="169500"/>
            </a:xfrm>
            <a:custGeom>
              <a:avLst/>
              <a:gdLst/>
              <a:ahLst/>
              <a:cxnLst/>
              <a:rect l="l" t="t" r="r" b="b"/>
              <a:pathLst>
                <a:path w="9075" h="10607" extrusionOk="0">
                  <a:moveTo>
                    <a:pt x="0" y="0"/>
                  </a:moveTo>
                  <a:cubicBezTo>
                    <a:pt x="41" y="202"/>
                    <a:pt x="807" y="3791"/>
                    <a:pt x="2098" y="5767"/>
                  </a:cubicBezTo>
                  <a:cubicBezTo>
                    <a:pt x="2985" y="7139"/>
                    <a:pt x="5122" y="8873"/>
                    <a:pt x="6453" y="9841"/>
                  </a:cubicBezTo>
                  <a:cubicBezTo>
                    <a:pt x="7058" y="10325"/>
                    <a:pt x="7502" y="10607"/>
                    <a:pt x="7502" y="10607"/>
                  </a:cubicBezTo>
                  <a:lnTo>
                    <a:pt x="9075" y="7784"/>
                  </a:lnTo>
                  <a:lnTo>
                    <a:pt x="9075" y="7623"/>
                  </a:lnTo>
                  <a:cubicBezTo>
                    <a:pt x="9075" y="7623"/>
                    <a:pt x="9034" y="7623"/>
                    <a:pt x="9034" y="7542"/>
                  </a:cubicBezTo>
                  <a:cubicBezTo>
                    <a:pt x="8833" y="7260"/>
                    <a:pt x="8066" y="6171"/>
                    <a:pt x="7179" y="5848"/>
                  </a:cubicBezTo>
                  <a:cubicBezTo>
                    <a:pt x="6130" y="5485"/>
                    <a:pt x="5929" y="3993"/>
                    <a:pt x="5606" y="2662"/>
                  </a:cubicBezTo>
                  <a:cubicBezTo>
                    <a:pt x="5400" y="1839"/>
                    <a:pt x="5031" y="1459"/>
                    <a:pt x="4716" y="1459"/>
                  </a:cubicBezTo>
                  <a:cubicBezTo>
                    <a:pt x="4538" y="1459"/>
                    <a:pt x="4378" y="1581"/>
                    <a:pt x="4275" y="1815"/>
                  </a:cubicBezTo>
                  <a:cubicBezTo>
                    <a:pt x="3957" y="2610"/>
                    <a:pt x="4188" y="5285"/>
                    <a:pt x="4156" y="5285"/>
                  </a:cubicBezTo>
                  <a:cubicBezTo>
                    <a:pt x="4155" y="5285"/>
                    <a:pt x="4155" y="5285"/>
                    <a:pt x="4154" y="5283"/>
                  </a:cubicBezTo>
                  <a:cubicBezTo>
                    <a:pt x="4074" y="5162"/>
                    <a:pt x="202" y="242"/>
                    <a:pt x="0" y="0"/>
                  </a:cubicBezTo>
                  <a:close/>
                </a:path>
              </a:pathLst>
            </a:custGeom>
            <a:solidFill>
              <a:srgbClr val="FFB1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67"/>
            <p:cNvSpPr/>
            <p:nvPr/>
          </p:nvSpPr>
          <p:spPr>
            <a:xfrm>
              <a:off x="2902966" y="2250082"/>
              <a:ext cx="85078" cy="97989"/>
            </a:xfrm>
            <a:custGeom>
              <a:avLst/>
              <a:gdLst/>
              <a:ahLst/>
              <a:cxnLst/>
              <a:rect l="l" t="t" r="r" b="b"/>
              <a:pathLst>
                <a:path w="5324" h="6132" extrusionOk="0">
                  <a:moveTo>
                    <a:pt x="3065" y="1"/>
                  </a:moveTo>
                  <a:lnTo>
                    <a:pt x="0" y="4558"/>
                  </a:lnTo>
                  <a:lnTo>
                    <a:pt x="3307" y="6131"/>
                  </a:lnTo>
                  <a:lnTo>
                    <a:pt x="5324" y="969"/>
                  </a:lnTo>
                  <a:lnTo>
                    <a:pt x="306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67"/>
            <p:cNvSpPr/>
            <p:nvPr/>
          </p:nvSpPr>
          <p:spPr>
            <a:xfrm>
              <a:off x="3304463" y="3733633"/>
              <a:ext cx="131483" cy="92556"/>
            </a:xfrm>
            <a:custGeom>
              <a:avLst/>
              <a:gdLst/>
              <a:ahLst/>
              <a:cxnLst/>
              <a:rect l="l" t="t" r="r" b="b"/>
              <a:pathLst>
                <a:path w="8228" h="5792" extrusionOk="0">
                  <a:moveTo>
                    <a:pt x="6332" y="1"/>
                  </a:moveTo>
                  <a:lnTo>
                    <a:pt x="0" y="1614"/>
                  </a:lnTo>
                  <a:lnTo>
                    <a:pt x="0" y="2985"/>
                  </a:lnTo>
                  <a:cubicBezTo>
                    <a:pt x="0" y="2985"/>
                    <a:pt x="438" y="5791"/>
                    <a:pt x="3807" y="5791"/>
                  </a:cubicBezTo>
                  <a:cubicBezTo>
                    <a:pt x="3982" y="5791"/>
                    <a:pt x="4165" y="5784"/>
                    <a:pt x="4356" y="5768"/>
                  </a:cubicBezTo>
                  <a:cubicBezTo>
                    <a:pt x="8228" y="5445"/>
                    <a:pt x="6776" y="3711"/>
                    <a:pt x="6776" y="3711"/>
                  </a:cubicBezTo>
                  <a:lnTo>
                    <a:pt x="6735" y="3267"/>
                  </a:lnTo>
                  <a:lnTo>
                    <a:pt x="6332" y="1"/>
                  </a:lnTo>
                  <a:close/>
                </a:path>
              </a:pathLst>
            </a:custGeom>
            <a:solidFill>
              <a:srgbClr val="FCB0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67"/>
            <p:cNvSpPr/>
            <p:nvPr/>
          </p:nvSpPr>
          <p:spPr>
            <a:xfrm>
              <a:off x="3240655" y="2665210"/>
              <a:ext cx="365431" cy="1094215"/>
            </a:xfrm>
            <a:custGeom>
              <a:avLst/>
              <a:gdLst/>
              <a:ahLst/>
              <a:cxnLst/>
              <a:rect l="l" t="t" r="r" b="b"/>
              <a:pathLst>
                <a:path w="22868" h="68474" extrusionOk="0">
                  <a:moveTo>
                    <a:pt x="5565" y="0"/>
                  </a:moveTo>
                  <a:cubicBezTo>
                    <a:pt x="3328" y="0"/>
                    <a:pt x="1618" y="1108"/>
                    <a:pt x="1090" y="4109"/>
                  </a:cubicBezTo>
                  <a:cubicBezTo>
                    <a:pt x="767" y="5883"/>
                    <a:pt x="606" y="8666"/>
                    <a:pt x="485" y="12053"/>
                  </a:cubicBezTo>
                  <a:cubicBezTo>
                    <a:pt x="1" y="30685"/>
                    <a:pt x="2300" y="68474"/>
                    <a:pt x="2300" y="68474"/>
                  </a:cubicBezTo>
                  <a:lnTo>
                    <a:pt x="11293" y="68474"/>
                  </a:lnTo>
                  <a:cubicBezTo>
                    <a:pt x="11293" y="68474"/>
                    <a:pt x="10486" y="53270"/>
                    <a:pt x="10486" y="42260"/>
                  </a:cubicBezTo>
                  <a:cubicBezTo>
                    <a:pt x="10446" y="31290"/>
                    <a:pt x="12543" y="21490"/>
                    <a:pt x="12543" y="21490"/>
                  </a:cubicBezTo>
                  <a:cubicBezTo>
                    <a:pt x="12543" y="21490"/>
                    <a:pt x="19480" y="19918"/>
                    <a:pt x="21496" y="17538"/>
                  </a:cubicBezTo>
                  <a:cubicBezTo>
                    <a:pt x="22867" y="15885"/>
                    <a:pt x="22746" y="12255"/>
                    <a:pt x="22545" y="10239"/>
                  </a:cubicBezTo>
                  <a:cubicBezTo>
                    <a:pt x="22464" y="9392"/>
                    <a:pt x="22343" y="8787"/>
                    <a:pt x="22343" y="8787"/>
                  </a:cubicBezTo>
                  <a:cubicBezTo>
                    <a:pt x="22343" y="8787"/>
                    <a:pt x="11866" y="0"/>
                    <a:pt x="55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67"/>
            <p:cNvSpPr/>
            <p:nvPr/>
          </p:nvSpPr>
          <p:spPr>
            <a:xfrm>
              <a:off x="3248390" y="2665210"/>
              <a:ext cx="352535" cy="200789"/>
            </a:xfrm>
            <a:custGeom>
              <a:avLst/>
              <a:gdLst/>
              <a:ahLst/>
              <a:cxnLst/>
              <a:rect l="l" t="t" r="r" b="b"/>
              <a:pathLst>
                <a:path w="22061" h="12565" extrusionOk="0">
                  <a:moveTo>
                    <a:pt x="5081" y="0"/>
                  </a:moveTo>
                  <a:cubicBezTo>
                    <a:pt x="2844" y="0"/>
                    <a:pt x="1134" y="1108"/>
                    <a:pt x="606" y="4109"/>
                  </a:cubicBezTo>
                  <a:cubicBezTo>
                    <a:pt x="283" y="5883"/>
                    <a:pt x="122" y="8666"/>
                    <a:pt x="1" y="12053"/>
                  </a:cubicBezTo>
                  <a:lnTo>
                    <a:pt x="1695" y="12376"/>
                  </a:lnTo>
                  <a:cubicBezTo>
                    <a:pt x="1695" y="12376"/>
                    <a:pt x="2914" y="12565"/>
                    <a:pt x="5249" y="12565"/>
                  </a:cubicBezTo>
                  <a:cubicBezTo>
                    <a:pt x="8626" y="12565"/>
                    <a:pt x="14335" y="12170"/>
                    <a:pt x="22061" y="10239"/>
                  </a:cubicBezTo>
                  <a:cubicBezTo>
                    <a:pt x="21980" y="9392"/>
                    <a:pt x="21859" y="8787"/>
                    <a:pt x="21859" y="8787"/>
                  </a:cubicBezTo>
                  <a:cubicBezTo>
                    <a:pt x="21859" y="8787"/>
                    <a:pt x="11382" y="0"/>
                    <a:pt x="5081" y="0"/>
                  </a:cubicBezTo>
                  <a:close/>
                </a:path>
              </a:pathLst>
            </a:custGeom>
            <a:solidFill>
              <a:srgbClr val="121212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67"/>
            <p:cNvSpPr/>
            <p:nvPr/>
          </p:nvSpPr>
          <p:spPr>
            <a:xfrm>
              <a:off x="3397915" y="2019634"/>
              <a:ext cx="162421" cy="44217"/>
            </a:xfrm>
            <a:custGeom>
              <a:avLst/>
              <a:gdLst/>
              <a:ahLst/>
              <a:cxnLst/>
              <a:rect l="l" t="t" r="r" b="b"/>
              <a:pathLst>
                <a:path w="10164" h="2767" extrusionOk="0">
                  <a:moveTo>
                    <a:pt x="8552" y="1"/>
                  </a:moveTo>
                  <a:cubicBezTo>
                    <a:pt x="6818" y="1"/>
                    <a:pt x="3751" y="511"/>
                    <a:pt x="2178" y="831"/>
                  </a:cubicBezTo>
                  <a:cubicBezTo>
                    <a:pt x="0" y="1315"/>
                    <a:pt x="766" y="2767"/>
                    <a:pt x="766" y="2767"/>
                  </a:cubicBezTo>
                  <a:lnTo>
                    <a:pt x="9800" y="2767"/>
                  </a:lnTo>
                  <a:cubicBezTo>
                    <a:pt x="9800" y="2767"/>
                    <a:pt x="10163" y="912"/>
                    <a:pt x="9800" y="266"/>
                  </a:cubicBezTo>
                  <a:cubicBezTo>
                    <a:pt x="9688" y="76"/>
                    <a:pt x="9219" y="1"/>
                    <a:pt x="855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67"/>
            <p:cNvSpPr/>
            <p:nvPr/>
          </p:nvSpPr>
          <p:spPr>
            <a:xfrm>
              <a:off x="3566120" y="2058689"/>
              <a:ext cx="290660" cy="493670"/>
            </a:xfrm>
            <a:custGeom>
              <a:avLst/>
              <a:gdLst/>
              <a:ahLst/>
              <a:cxnLst/>
              <a:rect l="l" t="t" r="r" b="b"/>
              <a:pathLst>
                <a:path w="18189" h="30893" extrusionOk="0">
                  <a:moveTo>
                    <a:pt x="0" y="0"/>
                  </a:moveTo>
                  <a:lnTo>
                    <a:pt x="4436" y="15446"/>
                  </a:lnTo>
                  <a:cubicBezTo>
                    <a:pt x="4436" y="15446"/>
                    <a:pt x="7461" y="18431"/>
                    <a:pt x="7864" y="20044"/>
                  </a:cubicBezTo>
                  <a:cubicBezTo>
                    <a:pt x="8268" y="21617"/>
                    <a:pt x="4880" y="24077"/>
                    <a:pt x="4880" y="24077"/>
                  </a:cubicBezTo>
                  <a:lnTo>
                    <a:pt x="9074" y="28715"/>
                  </a:lnTo>
                  <a:lnTo>
                    <a:pt x="11050" y="30892"/>
                  </a:lnTo>
                  <a:cubicBezTo>
                    <a:pt x="11050" y="30892"/>
                    <a:pt x="16979" y="25488"/>
                    <a:pt x="17664" y="21375"/>
                  </a:cubicBezTo>
                  <a:cubicBezTo>
                    <a:pt x="18188" y="18068"/>
                    <a:pt x="17503" y="15971"/>
                    <a:pt x="14156" y="11978"/>
                  </a:cubicBezTo>
                  <a:cubicBezTo>
                    <a:pt x="13309" y="11010"/>
                    <a:pt x="12341" y="9921"/>
                    <a:pt x="11171" y="8671"/>
                  </a:cubicBezTo>
                  <a:cubicBezTo>
                    <a:pt x="5203" y="234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67"/>
            <p:cNvSpPr/>
            <p:nvPr/>
          </p:nvSpPr>
          <p:spPr>
            <a:xfrm>
              <a:off x="3240016" y="2051195"/>
              <a:ext cx="434384" cy="773768"/>
            </a:xfrm>
            <a:custGeom>
              <a:avLst/>
              <a:gdLst/>
              <a:ahLst/>
              <a:cxnLst/>
              <a:rect l="l" t="t" r="r" b="b"/>
              <a:pathLst>
                <a:path w="27183" h="48421" extrusionOk="0">
                  <a:moveTo>
                    <a:pt x="17099" y="1"/>
                  </a:moveTo>
                  <a:cubicBezTo>
                    <a:pt x="9807" y="1"/>
                    <a:pt x="6332" y="2607"/>
                    <a:pt x="6332" y="2607"/>
                  </a:cubicBezTo>
                  <a:cubicBezTo>
                    <a:pt x="6332" y="2607"/>
                    <a:pt x="4759" y="13617"/>
                    <a:pt x="3791" y="20674"/>
                  </a:cubicBezTo>
                  <a:cubicBezTo>
                    <a:pt x="3711" y="21118"/>
                    <a:pt x="3670" y="21642"/>
                    <a:pt x="3590" y="22166"/>
                  </a:cubicBezTo>
                  <a:cubicBezTo>
                    <a:pt x="2824" y="27691"/>
                    <a:pt x="1412" y="37653"/>
                    <a:pt x="605" y="43299"/>
                  </a:cubicBezTo>
                  <a:cubicBezTo>
                    <a:pt x="243" y="45759"/>
                    <a:pt x="41" y="47412"/>
                    <a:pt x="1" y="47574"/>
                  </a:cubicBezTo>
                  <a:cubicBezTo>
                    <a:pt x="1886" y="48387"/>
                    <a:pt x="4415" y="48421"/>
                    <a:pt x="4824" y="48421"/>
                  </a:cubicBezTo>
                  <a:cubicBezTo>
                    <a:pt x="4861" y="48421"/>
                    <a:pt x="4880" y="48421"/>
                    <a:pt x="4880" y="48421"/>
                  </a:cubicBezTo>
                  <a:cubicBezTo>
                    <a:pt x="6453" y="48380"/>
                    <a:pt x="19923" y="47735"/>
                    <a:pt x="22383" y="47211"/>
                  </a:cubicBezTo>
                  <a:cubicBezTo>
                    <a:pt x="23230" y="47049"/>
                    <a:pt x="23795" y="46364"/>
                    <a:pt x="24198" y="45517"/>
                  </a:cubicBezTo>
                  <a:cubicBezTo>
                    <a:pt x="25045" y="43823"/>
                    <a:pt x="25166" y="41524"/>
                    <a:pt x="25166" y="41524"/>
                  </a:cubicBezTo>
                  <a:cubicBezTo>
                    <a:pt x="25166" y="41524"/>
                    <a:pt x="25247" y="40637"/>
                    <a:pt x="25368" y="39105"/>
                  </a:cubicBezTo>
                  <a:cubicBezTo>
                    <a:pt x="25932" y="32168"/>
                    <a:pt x="27182" y="12165"/>
                    <a:pt x="23754" y="3817"/>
                  </a:cubicBezTo>
                  <a:cubicBezTo>
                    <a:pt x="22827" y="1598"/>
                    <a:pt x="20730" y="147"/>
                    <a:pt x="18350" y="26"/>
                  </a:cubicBezTo>
                  <a:cubicBezTo>
                    <a:pt x="17922" y="9"/>
                    <a:pt x="17505" y="1"/>
                    <a:pt x="1709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67"/>
            <p:cNvSpPr/>
            <p:nvPr/>
          </p:nvSpPr>
          <p:spPr>
            <a:xfrm>
              <a:off x="2928742" y="2085887"/>
              <a:ext cx="519446" cy="379078"/>
            </a:xfrm>
            <a:custGeom>
              <a:avLst/>
              <a:gdLst/>
              <a:ahLst/>
              <a:cxnLst/>
              <a:rect l="l" t="t" r="r" b="b"/>
              <a:pathLst>
                <a:path w="32506" h="23722" extrusionOk="0">
                  <a:moveTo>
                    <a:pt x="28287" y="1"/>
                  </a:moveTo>
                  <a:cubicBezTo>
                    <a:pt x="27577" y="1"/>
                    <a:pt x="26756" y="135"/>
                    <a:pt x="25811" y="436"/>
                  </a:cubicBezTo>
                  <a:cubicBezTo>
                    <a:pt x="25811" y="436"/>
                    <a:pt x="18118" y="13809"/>
                    <a:pt x="13253" y="13809"/>
                  </a:cubicBezTo>
                  <a:cubicBezTo>
                    <a:pt x="12965" y="13809"/>
                    <a:pt x="12688" y="13763"/>
                    <a:pt x="12422" y="13664"/>
                  </a:cubicBezTo>
                  <a:cubicBezTo>
                    <a:pt x="7663" y="11889"/>
                    <a:pt x="3872" y="10236"/>
                    <a:pt x="3872" y="10236"/>
                  </a:cubicBezTo>
                  <a:lnTo>
                    <a:pt x="525" y="15841"/>
                  </a:lnTo>
                  <a:lnTo>
                    <a:pt x="1" y="16729"/>
                  </a:lnTo>
                  <a:cubicBezTo>
                    <a:pt x="1" y="16729"/>
                    <a:pt x="9683" y="23721"/>
                    <a:pt x="15819" y="23721"/>
                  </a:cubicBezTo>
                  <a:cubicBezTo>
                    <a:pt x="16610" y="23721"/>
                    <a:pt x="17342" y="23605"/>
                    <a:pt x="17987" y="23343"/>
                  </a:cubicBezTo>
                  <a:cubicBezTo>
                    <a:pt x="19439" y="22778"/>
                    <a:pt x="21052" y="21528"/>
                    <a:pt x="22666" y="20036"/>
                  </a:cubicBezTo>
                  <a:cubicBezTo>
                    <a:pt x="22666" y="20036"/>
                    <a:pt x="22706" y="19995"/>
                    <a:pt x="22706" y="19995"/>
                  </a:cubicBezTo>
                  <a:cubicBezTo>
                    <a:pt x="25690" y="17213"/>
                    <a:pt x="28675" y="13462"/>
                    <a:pt x="30368" y="11204"/>
                  </a:cubicBezTo>
                  <a:cubicBezTo>
                    <a:pt x="31498" y="9631"/>
                    <a:pt x="32506" y="7372"/>
                    <a:pt x="32506" y="5437"/>
                  </a:cubicBezTo>
                  <a:cubicBezTo>
                    <a:pt x="32506" y="2882"/>
                    <a:pt x="31578" y="1"/>
                    <a:pt x="2828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67"/>
            <p:cNvSpPr/>
            <p:nvPr/>
          </p:nvSpPr>
          <p:spPr>
            <a:xfrm>
              <a:off x="3151087" y="3778649"/>
              <a:ext cx="279698" cy="125139"/>
            </a:xfrm>
            <a:custGeom>
              <a:avLst/>
              <a:gdLst/>
              <a:ahLst/>
              <a:cxnLst/>
              <a:rect l="l" t="t" r="r" b="b"/>
              <a:pathLst>
                <a:path w="17503" h="7831" extrusionOk="0">
                  <a:moveTo>
                    <a:pt x="9650" y="1"/>
                  </a:moveTo>
                  <a:cubicBezTo>
                    <a:pt x="9081" y="1"/>
                    <a:pt x="8711" y="450"/>
                    <a:pt x="8711" y="450"/>
                  </a:cubicBezTo>
                  <a:cubicBezTo>
                    <a:pt x="8631" y="2104"/>
                    <a:pt x="1654" y="4886"/>
                    <a:pt x="847" y="6016"/>
                  </a:cubicBezTo>
                  <a:cubicBezTo>
                    <a:pt x="0" y="7185"/>
                    <a:pt x="4194" y="7830"/>
                    <a:pt x="6574" y="7830"/>
                  </a:cubicBezTo>
                  <a:cubicBezTo>
                    <a:pt x="8953" y="7830"/>
                    <a:pt x="13752" y="6822"/>
                    <a:pt x="15486" y="6822"/>
                  </a:cubicBezTo>
                  <a:cubicBezTo>
                    <a:pt x="17221" y="6822"/>
                    <a:pt x="17503" y="5209"/>
                    <a:pt x="17503" y="5209"/>
                  </a:cubicBezTo>
                  <a:lnTo>
                    <a:pt x="17261" y="1983"/>
                  </a:lnTo>
                  <a:cubicBezTo>
                    <a:pt x="17180" y="1337"/>
                    <a:pt x="16656" y="854"/>
                    <a:pt x="16051" y="854"/>
                  </a:cubicBezTo>
                  <a:cubicBezTo>
                    <a:pt x="14035" y="854"/>
                    <a:pt x="10687" y="370"/>
                    <a:pt x="10082" y="87"/>
                  </a:cubicBezTo>
                  <a:cubicBezTo>
                    <a:pt x="9929" y="26"/>
                    <a:pt x="9784" y="1"/>
                    <a:pt x="96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67"/>
            <p:cNvSpPr/>
            <p:nvPr/>
          </p:nvSpPr>
          <p:spPr>
            <a:xfrm>
              <a:off x="2928742" y="2339027"/>
              <a:ext cx="362203" cy="125938"/>
            </a:xfrm>
            <a:custGeom>
              <a:avLst/>
              <a:gdLst/>
              <a:ahLst/>
              <a:cxnLst/>
              <a:rect l="l" t="t" r="r" b="b"/>
              <a:pathLst>
                <a:path w="22666" h="7881" extrusionOk="0">
                  <a:moveTo>
                    <a:pt x="525" y="0"/>
                  </a:moveTo>
                  <a:lnTo>
                    <a:pt x="1" y="888"/>
                  </a:lnTo>
                  <a:cubicBezTo>
                    <a:pt x="1" y="888"/>
                    <a:pt x="9683" y="7880"/>
                    <a:pt x="15819" y="7880"/>
                  </a:cubicBezTo>
                  <a:cubicBezTo>
                    <a:pt x="16610" y="7880"/>
                    <a:pt x="17342" y="7764"/>
                    <a:pt x="17987" y="7502"/>
                  </a:cubicBezTo>
                  <a:cubicBezTo>
                    <a:pt x="19439" y="6937"/>
                    <a:pt x="21052" y="5687"/>
                    <a:pt x="22666" y="4195"/>
                  </a:cubicBezTo>
                  <a:lnTo>
                    <a:pt x="22666" y="4195"/>
                  </a:lnTo>
                  <a:cubicBezTo>
                    <a:pt x="22334" y="4460"/>
                    <a:pt x="20503" y="5870"/>
                    <a:pt x="16298" y="5870"/>
                  </a:cubicBezTo>
                  <a:cubicBezTo>
                    <a:pt x="15389" y="5870"/>
                    <a:pt x="14369" y="5804"/>
                    <a:pt x="13229" y="5646"/>
                  </a:cubicBezTo>
                  <a:cubicBezTo>
                    <a:pt x="6211" y="4759"/>
                    <a:pt x="525" y="0"/>
                    <a:pt x="525" y="0"/>
                  </a:cubicBezTo>
                  <a:close/>
                </a:path>
              </a:pathLst>
            </a:custGeom>
            <a:solidFill>
              <a:srgbClr val="121212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67"/>
            <p:cNvSpPr/>
            <p:nvPr/>
          </p:nvSpPr>
          <p:spPr>
            <a:xfrm>
              <a:off x="3711123" y="2250082"/>
              <a:ext cx="145658" cy="302278"/>
            </a:xfrm>
            <a:custGeom>
              <a:avLst/>
              <a:gdLst/>
              <a:ahLst/>
              <a:cxnLst/>
              <a:rect l="l" t="t" r="r" b="b"/>
              <a:pathLst>
                <a:path w="9115" h="18916" extrusionOk="0">
                  <a:moveTo>
                    <a:pt x="5082" y="1"/>
                  </a:moveTo>
                  <a:cubicBezTo>
                    <a:pt x="5243" y="324"/>
                    <a:pt x="8832" y="7099"/>
                    <a:pt x="5082" y="11414"/>
                  </a:cubicBezTo>
                  <a:cubicBezTo>
                    <a:pt x="2984" y="13794"/>
                    <a:pt x="1210" y="15608"/>
                    <a:pt x="0" y="16738"/>
                  </a:cubicBezTo>
                  <a:lnTo>
                    <a:pt x="1976" y="18915"/>
                  </a:lnTo>
                  <a:cubicBezTo>
                    <a:pt x="1976" y="18915"/>
                    <a:pt x="7905" y="13511"/>
                    <a:pt x="8590" y="9398"/>
                  </a:cubicBezTo>
                  <a:cubicBezTo>
                    <a:pt x="9114" y="6091"/>
                    <a:pt x="8429" y="3994"/>
                    <a:pt x="5082" y="1"/>
                  </a:cubicBezTo>
                  <a:close/>
                </a:path>
              </a:pathLst>
            </a:custGeom>
            <a:solidFill>
              <a:srgbClr val="121212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67"/>
            <p:cNvSpPr/>
            <p:nvPr/>
          </p:nvSpPr>
          <p:spPr>
            <a:xfrm>
              <a:off x="3316065" y="1773830"/>
              <a:ext cx="146952" cy="108808"/>
            </a:xfrm>
            <a:custGeom>
              <a:avLst/>
              <a:gdLst/>
              <a:ahLst/>
              <a:cxnLst/>
              <a:rect l="l" t="t" r="r" b="b"/>
              <a:pathLst>
                <a:path w="9196" h="6809" extrusionOk="0">
                  <a:moveTo>
                    <a:pt x="2420" y="1"/>
                  </a:moveTo>
                  <a:cubicBezTo>
                    <a:pt x="1291" y="606"/>
                    <a:pt x="525" y="1654"/>
                    <a:pt x="0" y="2945"/>
                  </a:cubicBezTo>
                  <a:cubicBezTo>
                    <a:pt x="0" y="2945"/>
                    <a:pt x="2026" y="3477"/>
                    <a:pt x="3791" y="3477"/>
                  </a:cubicBezTo>
                  <a:cubicBezTo>
                    <a:pt x="4253" y="3477"/>
                    <a:pt x="4697" y="3440"/>
                    <a:pt x="5082" y="3348"/>
                  </a:cubicBezTo>
                  <a:cubicBezTo>
                    <a:pt x="5082" y="3348"/>
                    <a:pt x="5929" y="6090"/>
                    <a:pt x="7018" y="6736"/>
                  </a:cubicBezTo>
                  <a:cubicBezTo>
                    <a:pt x="7104" y="6785"/>
                    <a:pt x="7186" y="6808"/>
                    <a:pt x="7265" y="6808"/>
                  </a:cubicBezTo>
                  <a:cubicBezTo>
                    <a:pt x="8149" y="6808"/>
                    <a:pt x="8590" y="3953"/>
                    <a:pt x="8590" y="3953"/>
                  </a:cubicBezTo>
                  <a:cubicBezTo>
                    <a:pt x="8590" y="3953"/>
                    <a:pt x="9074" y="2380"/>
                    <a:pt x="9155" y="1533"/>
                  </a:cubicBezTo>
                  <a:cubicBezTo>
                    <a:pt x="9195" y="1251"/>
                    <a:pt x="9155" y="1049"/>
                    <a:pt x="9074" y="1009"/>
                  </a:cubicBezTo>
                  <a:cubicBezTo>
                    <a:pt x="8994" y="969"/>
                    <a:pt x="8711" y="888"/>
                    <a:pt x="8348" y="807"/>
                  </a:cubicBezTo>
                  <a:cubicBezTo>
                    <a:pt x="7139" y="525"/>
                    <a:pt x="4921" y="122"/>
                    <a:pt x="4558" y="81"/>
                  </a:cubicBezTo>
                  <a:cubicBezTo>
                    <a:pt x="4356" y="1"/>
                    <a:pt x="3307" y="1"/>
                    <a:pt x="2420" y="1"/>
                  </a:cubicBezTo>
                  <a:close/>
                </a:path>
              </a:pathLst>
            </a:custGeom>
            <a:solidFill>
              <a:srgbClr val="ED96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67"/>
            <p:cNvSpPr/>
            <p:nvPr/>
          </p:nvSpPr>
          <p:spPr>
            <a:xfrm>
              <a:off x="3213106" y="1631272"/>
              <a:ext cx="363976" cy="339783"/>
            </a:xfrm>
            <a:custGeom>
              <a:avLst/>
              <a:gdLst/>
              <a:ahLst/>
              <a:cxnLst/>
              <a:rect l="l" t="t" r="r" b="b"/>
              <a:pathLst>
                <a:path w="22777" h="21263" extrusionOk="0">
                  <a:moveTo>
                    <a:pt x="10217" y="1"/>
                  </a:moveTo>
                  <a:cubicBezTo>
                    <a:pt x="8769" y="1"/>
                    <a:pt x="8950" y="3347"/>
                    <a:pt x="8984" y="3760"/>
                  </a:cubicBezTo>
                  <a:cubicBezTo>
                    <a:pt x="8910" y="3353"/>
                    <a:pt x="8327" y="334"/>
                    <a:pt x="6023" y="334"/>
                  </a:cubicBezTo>
                  <a:cubicBezTo>
                    <a:pt x="5814" y="334"/>
                    <a:pt x="5592" y="359"/>
                    <a:pt x="5354" y="412"/>
                  </a:cubicBezTo>
                  <a:cubicBezTo>
                    <a:pt x="2330" y="1058"/>
                    <a:pt x="5072" y="5292"/>
                    <a:pt x="5153" y="5655"/>
                  </a:cubicBezTo>
                  <a:cubicBezTo>
                    <a:pt x="5164" y="5702"/>
                    <a:pt x="5153" y="5723"/>
                    <a:pt x="5120" y="5723"/>
                  </a:cubicBezTo>
                  <a:cubicBezTo>
                    <a:pt x="4923" y="5723"/>
                    <a:pt x="3941" y="4969"/>
                    <a:pt x="2249" y="4244"/>
                  </a:cubicBezTo>
                  <a:cubicBezTo>
                    <a:pt x="1988" y="4135"/>
                    <a:pt x="1744" y="4084"/>
                    <a:pt x="1524" y="4084"/>
                  </a:cubicBezTo>
                  <a:cubicBezTo>
                    <a:pt x="517" y="4084"/>
                    <a:pt x="0" y="5156"/>
                    <a:pt x="596" y="6744"/>
                  </a:cubicBezTo>
                  <a:cubicBezTo>
                    <a:pt x="878" y="7430"/>
                    <a:pt x="1402" y="8277"/>
                    <a:pt x="2249" y="9164"/>
                  </a:cubicBezTo>
                  <a:cubicBezTo>
                    <a:pt x="4266" y="11315"/>
                    <a:pt x="8200" y="11673"/>
                    <a:pt x="10599" y="11673"/>
                  </a:cubicBezTo>
                  <a:cubicBezTo>
                    <a:pt x="11798" y="11673"/>
                    <a:pt x="12614" y="11584"/>
                    <a:pt x="12614" y="11584"/>
                  </a:cubicBezTo>
                  <a:lnTo>
                    <a:pt x="12614" y="11584"/>
                  </a:lnTo>
                  <a:cubicBezTo>
                    <a:pt x="12614" y="11584"/>
                    <a:pt x="12291" y="12632"/>
                    <a:pt x="12896" y="13761"/>
                  </a:cubicBezTo>
                  <a:cubicBezTo>
                    <a:pt x="13501" y="14890"/>
                    <a:pt x="13824" y="16342"/>
                    <a:pt x="13824" y="16342"/>
                  </a:cubicBezTo>
                  <a:lnTo>
                    <a:pt x="13824" y="16665"/>
                  </a:lnTo>
                  <a:cubicBezTo>
                    <a:pt x="14267" y="20779"/>
                    <a:pt x="17332" y="21262"/>
                    <a:pt x="18139" y="21262"/>
                  </a:cubicBezTo>
                  <a:cubicBezTo>
                    <a:pt x="19349" y="21222"/>
                    <a:pt x="21405" y="20658"/>
                    <a:pt x="22535" y="15011"/>
                  </a:cubicBezTo>
                  <a:cubicBezTo>
                    <a:pt x="22777" y="13882"/>
                    <a:pt x="22777" y="12914"/>
                    <a:pt x="22575" y="12067"/>
                  </a:cubicBezTo>
                  <a:cubicBezTo>
                    <a:pt x="21809" y="8841"/>
                    <a:pt x="18381" y="7793"/>
                    <a:pt x="16082" y="6946"/>
                  </a:cubicBezTo>
                  <a:cubicBezTo>
                    <a:pt x="13178" y="5897"/>
                    <a:pt x="13622" y="1985"/>
                    <a:pt x="11122" y="332"/>
                  </a:cubicBezTo>
                  <a:cubicBezTo>
                    <a:pt x="10766" y="100"/>
                    <a:pt x="10467" y="1"/>
                    <a:pt x="1021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67"/>
            <p:cNvSpPr/>
            <p:nvPr/>
          </p:nvSpPr>
          <p:spPr>
            <a:xfrm>
              <a:off x="3418529" y="1871787"/>
              <a:ext cx="63169" cy="63185"/>
            </a:xfrm>
            <a:custGeom>
              <a:avLst/>
              <a:gdLst/>
              <a:ahLst/>
              <a:cxnLst/>
              <a:rect l="l" t="t" r="r" b="b"/>
              <a:pathLst>
                <a:path w="3953" h="3954" extrusionOk="0">
                  <a:moveTo>
                    <a:pt x="1977" y="1"/>
                  </a:moveTo>
                  <a:cubicBezTo>
                    <a:pt x="888" y="1"/>
                    <a:pt x="1" y="888"/>
                    <a:pt x="1" y="1977"/>
                  </a:cubicBezTo>
                  <a:cubicBezTo>
                    <a:pt x="1" y="3066"/>
                    <a:pt x="888" y="3953"/>
                    <a:pt x="1977" y="3953"/>
                  </a:cubicBezTo>
                  <a:cubicBezTo>
                    <a:pt x="3066" y="3953"/>
                    <a:pt x="3953" y="3066"/>
                    <a:pt x="3953" y="1977"/>
                  </a:cubicBezTo>
                  <a:cubicBezTo>
                    <a:pt x="3953" y="888"/>
                    <a:pt x="3066" y="1"/>
                    <a:pt x="1977" y="1"/>
                  </a:cubicBezTo>
                  <a:close/>
                </a:path>
              </a:pathLst>
            </a:custGeom>
            <a:solidFill>
              <a:srgbClr val="FFAB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360"/>
    </mc:Choice>
    <mc:Fallback>
      <p:transition spd="slow" advTm="1036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48"/>
          <p:cNvSpPr txBox="1">
            <a:spLocks noGrp="1"/>
          </p:cNvSpPr>
          <p:nvPr>
            <p:ph type="sldNum" idx="12"/>
          </p:nvPr>
        </p:nvSpPr>
        <p:spPr>
          <a:xfrm>
            <a:off x="8472450" y="4663223"/>
            <a:ext cx="548700" cy="31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595" name="Google Shape;595;p48"/>
          <p:cNvSpPr txBox="1">
            <a:spLocks noGrp="1"/>
          </p:cNvSpPr>
          <p:nvPr>
            <p:ph type="title"/>
          </p:nvPr>
        </p:nvSpPr>
        <p:spPr>
          <a:xfrm>
            <a:off x="714000" y="648300"/>
            <a:ext cx="7713300" cy="46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/>
              <a:t>A</a:t>
            </a:r>
            <a:r>
              <a:rPr lang="en" dirty="0"/>
              <a:t>plikasi iceoo</a:t>
            </a:r>
            <a:endParaRPr dirty="0"/>
          </a:p>
        </p:txBody>
      </p:sp>
      <p:sp>
        <p:nvSpPr>
          <p:cNvPr id="596" name="Google Shape;596;p48"/>
          <p:cNvSpPr txBox="1">
            <a:spLocks noGrp="1"/>
          </p:cNvSpPr>
          <p:nvPr>
            <p:ph type="title" idx="2"/>
          </p:nvPr>
        </p:nvSpPr>
        <p:spPr>
          <a:xfrm>
            <a:off x="1299658" y="1351424"/>
            <a:ext cx="1908000" cy="38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Nama MK</a:t>
            </a:r>
            <a:endParaRPr dirty="0"/>
          </a:p>
        </p:txBody>
      </p:sp>
      <p:sp>
        <p:nvSpPr>
          <p:cNvPr id="597" name="Google Shape;597;p48"/>
          <p:cNvSpPr txBox="1">
            <a:spLocks noGrp="1"/>
          </p:cNvSpPr>
          <p:nvPr>
            <p:ph type="subTitle" idx="1"/>
          </p:nvPr>
        </p:nvSpPr>
        <p:spPr>
          <a:xfrm>
            <a:off x="1329293" y="1782895"/>
            <a:ext cx="1908000" cy="46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Dasar sistem komputer</a:t>
            </a:r>
            <a:endParaRPr dirty="0"/>
          </a:p>
        </p:txBody>
      </p:sp>
      <p:sp>
        <p:nvSpPr>
          <p:cNvPr id="598" name="Google Shape;598;p48"/>
          <p:cNvSpPr txBox="1">
            <a:spLocks noGrp="1"/>
          </p:cNvSpPr>
          <p:nvPr>
            <p:ph type="title" idx="3"/>
          </p:nvPr>
        </p:nvSpPr>
        <p:spPr>
          <a:xfrm>
            <a:off x="4940517" y="1349990"/>
            <a:ext cx="1908000" cy="38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Montserrat ExtraBold" panose="00000900000000000000" pitchFamily="2" charset="0"/>
              </a:rPr>
              <a:t>KELAS</a:t>
            </a:r>
            <a:endParaRPr dirty="0">
              <a:latin typeface="Montserrat ExtraBold" panose="00000900000000000000" pitchFamily="2" charset="0"/>
            </a:endParaRPr>
          </a:p>
        </p:txBody>
      </p:sp>
      <p:sp>
        <p:nvSpPr>
          <p:cNvPr id="599" name="Google Shape;599;p48"/>
          <p:cNvSpPr txBox="1">
            <a:spLocks noGrp="1"/>
          </p:cNvSpPr>
          <p:nvPr>
            <p:ph type="subTitle" idx="4"/>
          </p:nvPr>
        </p:nvSpPr>
        <p:spPr>
          <a:xfrm>
            <a:off x="4952709" y="1749236"/>
            <a:ext cx="1908000" cy="46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>
                <a:latin typeface="Montserrat ExtraBold" panose="00000900000000000000" pitchFamily="2" charset="0"/>
              </a:rPr>
              <a:t>i</a:t>
            </a:r>
            <a:endParaRPr sz="2000" dirty="0">
              <a:latin typeface="Montserrat ExtraBold" panose="00000900000000000000" pitchFamily="2" charset="0"/>
            </a:endParaRPr>
          </a:p>
        </p:txBody>
      </p:sp>
      <p:sp>
        <p:nvSpPr>
          <p:cNvPr id="600" name="Google Shape;600;p48"/>
          <p:cNvSpPr txBox="1">
            <a:spLocks noGrp="1"/>
          </p:cNvSpPr>
          <p:nvPr>
            <p:ph type="title" idx="5"/>
          </p:nvPr>
        </p:nvSpPr>
        <p:spPr>
          <a:xfrm>
            <a:off x="4952709" y="3618867"/>
            <a:ext cx="1908000" cy="38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NIM : </a:t>
            </a:r>
            <a:endParaRPr dirty="0"/>
          </a:p>
        </p:txBody>
      </p:sp>
      <p:sp>
        <p:nvSpPr>
          <p:cNvPr id="601" name="Google Shape;601;p48"/>
          <p:cNvSpPr txBox="1">
            <a:spLocks noGrp="1"/>
          </p:cNvSpPr>
          <p:nvPr>
            <p:ph type="subTitle" idx="8"/>
          </p:nvPr>
        </p:nvSpPr>
        <p:spPr>
          <a:xfrm>
            <a:off x="1329293" y="2909693"/>
            <a:ext cx="1908000" cy="46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/>
              <a:t>A</a:t>
            </a:r>
            <a:r>
              <a:rPr lang="en" dirty="0"/>
              <a:t>plikasi menghitung volume kubus</a:t>
            </a:r>
            <a:endParaRPr dirty="0"/>
          </a:p>
        </p:txBody>
      </p:sp>
      <p:sp>
        <p:nvSpPr>
          <p:cNvPr id="602" name="Google Shape;602;p48"/>
          <p:cNvSpPr txBox="1">
            <a:spLocks noGrp="1"/>
          </p:cNvSpPr>
          <p:nvPr>
            <p:ph type="title" idx="9"/>
          </p:nvPr>
        </p:nvSpPr>
        <p:spPr>
          <a:xfrm>
            <a:off x="4946660" y="2531175"/>
            <a:ext cx="1908000" cy="38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/>
              <a:t>NAMA : </a:t>
            </a:r>
          </a:p>
        </p:txBody>
      </p:sp>
      <p:sp>
        <p:nvSpPr>
          <p:cNvPr id="603" name="Google Shape;603;p48"/>
          <p:cNvSpPr txBox="1">
            <a:spLocks noGrp="1"/>
          </p:cNvSpPr>
          <p:nvPr>
            <p:ph type="subTitle" idx="13"/>
          </p:nvPr>
        </p:nvSpPr>
        <p:spPr>
          <a:xfrm>
            <a:off x="4978509" y="2896660"/>
            <a:ext cx="1908000" cy="46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DANU NASRULLOH</a:t>
            </a:r>
            <a:endParaRPr dirty="0"/>
          </a:p>
        </p:txBody>
      </p:sp>
      <p:sp>
        <p:nvSpPr>
          <p:cNvPr id="604" name="Google Shape;604;p48"/>
          <p:cNvSpPr txBox="1">
            <a:spLocks noGrp="1"/>
          </p:cNvSpPr>
          <p:nvPr>
            <p:ph type="subTitle" idx="6"/>
          </p:nvPr>
        </p:nvSpPr>
        <p:spPr>
          <a:xfrm>
            <a:off x="4978509" y="4011183"/>
            <a:ext cx="1908000" cy="46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2200018415</a:t>
            </a:r>
            <a:endParaRPr dirty="0"/>
          </a:p>
        </p:txBody>
      </p:sp>
      <p:sp>
        <p:nvSpPr>
          <p:cNvPr id="605" name="Google Shape;605;p48"/>
          <p:cNvSpPr txBox="1">
            <a:spLocks noGrp="1"/>
          </p:cNvSpPr>
          <p:nvPr>
            <p:ph type="title" idx="7"/>
          </p:nvPr>
        </p:nvSpPr>
        <p:spPr>
          <a:xfrm>
            <a:off x="1329293" y="2512360"/>
            <a:ext cx="1908000" cy="38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Judul aplikasi</a:t>
            </a:r>
            <a:endParaRPr dirty="0"/>
          </a:p>
        </p:txBody>
      </p:sp>
      <p:sp>
        <p:nvSpPr>
          <p:cNvPr id="606" name="Google Shape;606;p48"/>
          <p:cNvSpPr txBox="1">
            <a:spLocks noGrp="1"/>
          </p:cNvSpPr>
          <p:nvPr>
            <p:ph type="title" idx="14"/>
          </p:nvPr>
        </p:nvSpPr>
        <p:spPr>
          <a:xfrm>
            <a:off x="1329292" y="3542546"/>
            <a:ext cx="2474611" cy="51321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/>
              <a:t>L</a:t>
            </a:r>
            <a:r>
              <a:rPr lang="en" dirty="0"/>
              <a:t>ink projek Github</a:t>
            </a:r>
            <a:endParaRPr dirty="0"/>
          </a:p>
        </p:txBody>
      </p:sp>
      <p:sp>
        <p:nvSpPr>
          <p:cNvPr id="607" name="Google Shape;607;p48"/>
          <p:cNvSpPr txBox="1">
            <a:spLocks noGrp="1"/>
          </p:cNvSpPr>
          <p:nvPr>
            <p:ph type="subTitle" idx="15"/>
          </p:nvPr>
        </p:nvSpPr>
        <p:spPr>
          <a:xfrm>
            <a:off x="1329293" y="4165870"/>
            <a:ext cx="1908000" cy="46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/>
              <a:t>https://github.com/Nsrllah/program-menghitung-volume-kubus</a:t>
            </a:r>
            <a:endParaRPr dirty="0"/>
          </a:p>
        </p:txBody>
      </p:sp>
      <p:sp>
        <p:nvSpPr>
          <p:cNvPr id="663" name="Google Shape;663;p48"/>
          <p:cNvSpPr/>
          <p:nvPr/>
        </p:nvSpPr>
        <p:spPr>
          <a:xfrm>
            <a:off x="7218425" y="-660001"/>
            <a:ext cx="1617600" cy="1617600"/>
          </a:xfrm>
          <a:prstGeom prst="ellipse">
            <a:avLst/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779"/>
    </mc:Choice>
    <mc:Fallback>
      <p:transition spd="slow" advTm="13779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36"/>
          <p:cNvSpPr txBox="1">
            <a:spLocks noGrp="1"/>
          </p:cNvSpPr>
          <p:nvPr>
            <p:ph type="title"/>
          </p:nvPr>
        </p:nvSpPr>
        <p:spPr>
          <a:xfrm>
            <a:off x="714000" y="648300"/>
            <a:ext cx="7713300" cy="46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/>
              <a:t>A</a:t>
            </a:r>
            <a:r>
              <a:rPr lang="en" dirty="0"/>
              <a:t>plikasi mengitung volume kubus</a:t>
            </a:r>
            <a:endParaRPr dirty="0"/>
          </a:p>
        </p:txBody>
      </p:sp>
      <p:sp>
        <p:nvSpPr>
          <p:cNvPr id="337" name="Google Shape;337;p36"/>
          <p:cNvSpPr txBox="1">
            <a:spLocks noGrp="1"/>
          </p:cNvSpPr>
          <p:nvPr>
            <p:ph type="body" idx="1"/>
          </p:nvPr>
        </p:nvSpPr>
        <p:spPr>
          <a:xfrm>
            <a:off x="714000" y="1246823"/>
            <a:ext cx="7308336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 err="1">
                <a:solidFill>
                  <a:schemeClr val="lt1"/>
                </a:solidFill>
              </a:rPr>
              <a:t>Deskripsi</a:t>
            </a:r>
            <a:r>
              <a:rPr lang="en-US" dirty="0">
                <a:solidFill>
                  <a:schemeClr val="lt1"/>
                </a:solidFill>
              </a:rPr>
              <a:t> application 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chemeClr val="lt1"/>
                </a:solidFill>
              </a:rPr>
              <a:t> </a:t>
            </a:r>
          </a:p>
          <a:p>
            <a:pPr marL="171450" lvl="0" indent="-171450" algn="just" rtl="0">
              <a:spcBef>
                <a:spcPts val="0"/>
              </a:spcBef>
              <a:spcAft>
                <a:spcPts val="0"/>
              </a:spcAft>
              <a:buClr>
                <a:schemeClr val="accent6">
                  <a:lumMod val="75000"/>
                </a:schemeClr>
              </a:buClr>
              <a:buSzPts val="1100"/>
              <a:buFont typeface="Wingdings" panose="05000000000000000000" pitchFamily="2" charset="2"/>
              <a:buChar char="Ø"/>
            </a:pPr>
            <a:r>
              <a:rPr lang="en-US" dirty="0" err="1">
                <a:solidFill>
                  <a:schemeClr val="lt1"/>
                </a:solidFill>
              </a:rPr>
              <a:t>Aplikasi</a:t>
            </a:r>
            <a:r>
              <a:rPr lang="en-US" dirty="0">
                <a:solidFill>
                  <a:schemeClr val="lt1"/>
                </a:solidFill>
              </a:rPr>
              <a:t> </a:t>
            </a:r>
            <a:r>
              <a:rPr lang="en-US" dirty="0" err="1">
                <a:solidFill>
                  <a:schemeClr val="lt1"/>
                </a:solidFill>
              </a:rPr>
              <a:t>iceoo</a:t>
            </a:r>
            <a:r>
              <a:rPr lang="en-US" dirty="0">
                <a:solidFill>
                  <a:schemeClr val="lt1"/>
                </a:solidFill>
              </a:rPr>
              <a:t> </a:t>
            </a:r>
            <a:r>
              <a:rPr lang="en-US" dirty="0" err="1">
                <a:solidFill>
                  <a:schemeClr val="lt1"/>
                </a:solidFill>
              </a:rPr>
              <a:t>adalah</a:t>
            </a:r>
            <a:r>
              <a:rPr lang="en-US" dirty="0">
                <a:solidFill>
                  <a:schemeClr val="lt1"/>
                </a:solidFill>
              </a:rPr>
              <a:t> </a:t>
            </a:r>
            <a:r>
              <a:rPr lang="en-US" dirty="0" err="1">
                <a:solidFill>
                  <a:schemeClr val="lt1"/>
                </a:solidFill>
              </a:rPr>
              <a:t>suatu</a:t>
            </a:r>
            <a:r>
              <a:rPr lang="en-US" dirty="0">
                <a:solidFill>
                  <a:schemeClr val="lt1"/>
                </a:solidFill>
              </a:rPr>
              <a:t> </a:t>
            </a:r>
            <a:r>
              <a:rPr lang="en-US" dirty="0" err="1">
                <a:solidFill>
                  <a:schemeClr val="lt1"/>
                </a:solidFill>
              </a:rPr>
              <a:t>aplikasi</a:t>
            </a:r>
            <a:r>
              <a:rPr lang="en-US" dirty="0">
                <a:solidFill>
                  <a:schemeClr val="lt1"/>
                </a:solidFill>
              </a:rPr>
              <a:t> </a:t>
            </a:r>
            <a:r>
              <a:rPr lang="en-US" dirty="0" err="1">
                <a:solidFill>
                  <a:schemeClr val="lt1"/>
                </a:solidFill>
              </a:rPr>
              <a:t>sederhana</a:t>
            </a:r>
            <a:r>
              <a:rPr lang="en-US" dirty="0">
                <a:solidFill>
                  <a:schemeClr val="lt1"/>
                </a:solidFill>
              </a:rPr>
              <a:t> yang di </a:t>
            </a:r>
            <a:r>
              <a:rPr lang="en-US" dirty="0" err="1">
                <a:solidFill>
                  <a:schemeClr val="lt1"/>
                </a:solidFill>
              </a:rPr>
              <a:t>buat</a:t>
            </a:r>
            <a:r>
              <a:rPr lang="en-US" dirty="0">
                <a:solidFill>
                  <a:schemeClr val="lt1"/>
                </a:solidFill>
              </a:rPr>
              <a:t> </a:t>
            </a:r>
            <a:r>
              <a:rPr lang="en-US" dirty="0" err="1">
                <a:solidFill>
                  <a:schemeClr val="lt1"/>
                </a:solidFill>
              </a:rPr>
              <a:t>dengan</a:t>
            </a:r>
            <a:r>
              <a:rPr lang="en-US" dirty="0">
                <a:solidFill>
                  <a:schemeClr val="lt1"/>
                </a:solidFill>
              </a:rPr>
              <a:t> Bahasa assembly yang mana </a:t>
            </a:r>
            <a:r>
              <a:rPr lang="en-US" dirty="0" err="1">
                <a:solidFill>
                  <a:schemeClr val="lt1"/>
                </a:solidFill>
              </a:rPr>
              <a:t>aplikasi</a:t>
            </a:r>
            <a:r>
              <a:rPr lang="en-US" dirty="0">
                <a:solidFill>
                  <a:schemeClr val="lt1"/>
                </a:solidFill>
              </a:rPr>
              <a:t> </a:t>
            </a:r>
            <a:r>
              <a:rPr lang="en-US" dirty="0" err="1">
                <a:solidFill>
                  <a:schemeClr val="lt1"/>
                </a:solidFill>
              </a:rPr>
              <a:t>ini</a:t>
            </a:r>
            <a:r>
              <a:rPr lang="en-US" dirty="0">
                <a:solidFill>
                  <a:schemeClr val="lt1"/>
                </a:solidFill>
              </a:rPr>
              <a:t> </a:t>
            </a:r>
            <a:r>
              <a:rPr lang="en-US" dirty="0" err="1">
                <a:solidFill>
                  <a:schemeClr val="lt1"/>
                </a:solidFill>
              </a:rPr>
              <a:t>menerapakan</a:t>
            </a:r>
            <a:r>
              <a:rPr lang="en-US" dirty="0">
                <a:solidFill>
                  <a:schemeClr val="lt1"/>
                </a:solidFill>
              </a:rPr>
              <a:t> salah </a:t>
            </a:r>
            <a:r>
              <a:rPr lang="en-US" dirty="0" err="1">
                <a:solidFill>
                  <a:schemeClr val="lt1"/>
                </a:solidFill>
              </a:rPr>
              <a:t>satu</a:t>
            </a:r>
            <a:r>
              <a:rPr lang="en-US" dirty="0">
                <a:solidFill>
                  <a:schemeClr val="lt1"/>
                </a:solidFill>
              </a:rPr>
              <a:t> </a:t>
            </a:r>
            <a:r>
              <a:rPr lang="en-US" dirty="0" err="1">
                <a:solidFill>
                  <a:schemeClr val="lt1"/>
                </a:solidFill>
              </a:rPr>
              <a:t>fungsi</a:t>
            </a:r>
            <a:r>
              <a:rPr lang="en-US" dirty="0">
                <a:solidFill>
                  <a:schemeClr val="lt1"/>
                </a:solidFill>
              </a:rPr>
              <a:t> </a:t>
            </a:r>
            <a:r>
              <a:rPr lang="en-US" dirty="0" err="1">
                <a:solidFill>
                  <a:schemeClr val="lt1"/>
                </a:solidFill>
              </a:rPr>
              <a:t>aritmatika</a:t>
            </a:r>
            <a:r>
              <a:rPr lang="en-US" dirty="0">
                <a:solidFill>
                  <a:schemeClr val="lt1"/>
                </a:solidFill>
              </a:rPr>
              <a:t> </a:t>
            </a:r>
            <a:r>
              <a:rPr lang="en-US" dirty="0" err="1">
                <a:solidFill>
                  <a:schemeClr val="lt1"/>
                </a:solidFill>
              </a:rPr>
              <a:t>untuk</a:t>
            </a:r>
            <a:r>
              <a:rPr lang="en-US" dirty="0">
                <a:solidFill>
                  <a:schemeClr val="lt1"/>
                </a:solidFill>
              </a:rPr>
              <a:t> </a:t>
            </a:r>
            <a:r>
              <a:rPr lang="en-US" dirty="0" err="1">
                <a:solidFill>
                  <a:schemeClr val="lt1"/>
                </a:solidFill>
              </a:rPr>
              <a:t>meng</a:t>
            </a:r>
            <a:r>
              <a:rPr lang="en-US" dirty="0" err="1"/>
              <a:t>hitung</a:t>
            </a:r>
            <a:r>
              <a:rPr lang="en-US" dirty="0"/>
              <a:t> </a:t>
            </a:r>
            <a:r>
              <a:rPr lang="en-US" dirty="0" err="1"/>
              <a:t>sebuah</a:t>
            </a:r>
            <a:r>
              <a:rPr lang="en-US" dirty="0"/>
              <a:t> volume pada </a:t>
            </a:r>
            <a:r>
              <a:rPr lang="en-US" dirty="0" err="1"/>
              <a:t>suatu</a:t>
            </a:r>
            <a:r>
              <a:rPr lang="en-US" dirty="0"/>
              <a:t> </a:t>
            </a:r>
            <a:r>
              <a:rPr lang="en-US" dirty="0" err="1"/>
              <a:t>kubus</a:t>
            </a:r>
            <a:r>
              <a:rPr lang="en-US" dirty="0"/>
              <a:t>, </a:t>
            </a:r>
            <a:r>
              <a:rPr lang="en-US" dirty="0" err="1">
                <a:solidFill>
                  <a:schemeClr val="lt1"/>
                </a:solidFill>
              </a:rPr>
              <a:t>Aplikasi</a:t>
            </a:r>
            <a:r>
              <a:rPr lang="en-US" dirty="0">
                <a:solidFill>
                  <a:schemeClr val="lt1"/>
                </a:solidFill>
              </a:rPr>
              <a:t> </a:t>
            </a:r>
            <a:r>
              <a:rPr lang="en-US" dirty="0" err="1">
                <a:solidFill>
                  <a:schemeClr val="lt1"/>
                </a:solidFill>
              </a:rPr>
              <a:t>ini</a:t>
            </a:r>
            <a:r>
              <a:rPr lang="en-US" dirty="0">
                <a:solidFill>
                  <a:schemeClr val="lt1"/>
                </a:solidFill>
              </a:rPr>
              <a:t> juga </a:t>
            </a:r>
            <a:r>
              <a:rPr lang="en-US" dirty="0" err="1">
                <a:solidFill>
                  <a:schemeClr val="lt1"/>
                </a:solidFill>
              </a:rPr>
              <a:t>bertujuan</a:t>
            </a:r>
            <a:r>
              <a:rPr lang="en-US" dirty="0">
                <a:solidFill>
                  <a:schemeClr val="lt1"/>
                </a:solidFill>
              </a:rPr>
              <a:t> </a:t>
            </a:r>
            <a:r>
              <a:rPr lang="en-US" dirty="0" err="1">
                <a:solidFill>
                  <a:schemeClr val="lt1"/>
                </a:solidFill>
              </a:rPr>
              <a:t>untuk</a:t>
            </a:r>
            <a:r>
              <a:rPr lang="en-US" dirty="0">
                <a:solidFill>
                  <a:schemeClr val="lt1"/>
                </a:solidFill>
              </a:rPr>
              <a:t> </a:t>
            </a:r>
            <a:r>
              <a:rPr lang="en-US" dirty="0" err="1">
                <a:solidFill>
                  <a:schemeClr val="lt1"/>
                </a:solidFill>
              </a:rPr>
              <a:t>membantu</a:t>
            </a:r>
            <a:r>
              <a:rPr lang="en-US" dirty="0">
                <a:solidFill>
                  <a:schemeClr val="lt1"/>
                </a:solidFill>
              </a:rPr>
              <a:t> </a:t>
            </a:r>
            <a:r>
              <a:rPr lang="en-US" dirty="0" err="1">
                <a:solidFill>
                  <a:schemeClr val="lt1"/>
                </a:solidFill>
              </a:rPr>
              <a:t>pengguna</a:t>
            </a:r>
            <a:r>
              <a:rPr lang="en-US" dirty="0">
                <a:solidFill>
                  <a:schemeClr val="lt1"/>
                </a:solidFill>
              </a:rPr>
              <a:t> </a:t>
            </a:r>
            <a:r>
              <a:rPr lang="en-US" dirty="0" err="1">
                <a:solidFill>
                  <a:schemeClr val="lt1"/>
                </a:solidFill>
              </a:rPr>
              <a:t>dalam</a:t>
            </a:r>
            <a:r>
              <a:rPr lang="en-US" dirty="0">
                <a:solidFill>
                  <a:schemeClr val="lt1"/>
                </a:solidFill>
              </a:rPr>
              <a:t> </a:t>
            </a:r>
            <a:r>
              <a:rPr lang="en-US" dirty="0" err="1">
                <a:solidFill>
                  <a:schemeClr val="lt1"/>
                </a:solidFill>
              </a:rPr>
              <a:t>menghitung</a:t>
            </a:r>
            <a:r>
              <a:rPr lang="en-US" dirty="0">
                <a:solidFill>
                  <a:schemeClr val="lt1"/>
                </a:solidFill>
              </a:rPr>
              <a:t> volume </a:t>
            </a:r>
            <a:r>
              <a:rPr lang="en-US" dirty="0" err="1">
                <a:solidFill>
                  <a:schemeClr val="lt1"/>
                </a:solidFill>
              </a:rPr>
              <a:t>kubus</a:t>
            </a:r>
            <a:r>
              <a:rPr lang="en-US" dirty="0">
                <a:solidFill>
                  <a:schemeClr val="lt1"/>
                </a:solidFill>
              </a:rPr>
              <a:t> </a:t>
            </a:r>
            <a:r>
              <a:rPr lang="en-US" dirty="0" err="1">
                <a:solidFill>
                  <a:schemeClr val="lt1"/>
                </a:solidFill>
              </a:rPr>
              <a:t>dengan</a:t>
            </a:r>
            <a:r>
              <a:rPr lang="en-US" dirty="0">
                <a:solidFill>
                  <a:schemeClr val="lt1"/>
                </a:solidFill>
              </a:rPr>
              <a:t> </a:t>
            </a:r>
            <a:r>
              <a:rPr lang="en-US" dirty="0" err="1">
                <a:solidFill>
                  <a:schemeClr val="lt1"/>
                </a:solidFill>
              </a:rPr>
              <a:t>mudah</a:t>
            </a:r>
            <a:r>
              <a:rPr lang="en-US" dirty="0">
                <a:solidFill>
                  <a:schemeClr val="lt1"/>
                </a:solidFill>
              </a:rPr>
              <a:t>.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dirty="0"/>
          </a:p>
          <a:p>
            <a:pPr marL="171450" lvl="0" indent="-171450" algn="just" rtl="0">
              <a:spcBef>
                <a:spcPts val="0"/>
              </a:spcBef>
              <a:spcAft>
                <a:spcPts val="0"/>
              </a:spcAft>
              <a:buClr>
                <a:schemeClr val="accent6">
                  <a:lumMod val="75000"/>
                </a:schemeClr>
              </a:buClr>
              <a:buSzPts val="1100"/>
              <a:buFont typeface="Wingdings" panose="05000000000000000000" pitchFamily="2" charset="2"/>
              <a:buChar char="Ø"/>
            </a:pPr>
            <a:r>
              <a:rPr lang="en-US" dirty="0" err="1">
                <a:solidFill>
                  <a:schemeClr val="lt1"/>
                </a:solidFill>
              </a:rPr>
              <a:t>Dengan</a:t>
            </a:r>
            <a:r>
              <a:rPr lang="en-US" dirty="0">
                <a:solidFill>
                  <a:schemeClr val="lt1"/>
                </a:solidFill>
              </a:rPr>
              <a:t> </a:t>
            </a:r>
            <a:r>
              <a:rPr lang="en-US" dirty="0" err="1">
                <a:solidFill>
                  <a:schemeClr val="lt1"/>
                </a:solidFill>
              </a:rPr>
              <a:t>menggunakan</a:t>
            </a:r>
            <a:r>
              <a:rPr lang="en-US" dirty="0">
                <a:solidFill>
                  <a:schemeClr val="lt1"/>
                </a:solidFill>
              </a:rPr>
              <a:t> </a:t>
            </a:r>
            <a:r>
              <a:rPr lang="en-US" dirty="0" err="1">
                <a:solidFill>
                  <a:schemeClr val="lt1"/>
                </a:solidFill>
              </a:rPr>
              <a:t>aplikasi</a:t>
            </a:r>
            <a:r>
              <a:rPr lang="en-US" dirty="0">
                <a:solidFill>
                  <a:schemeClr val="lt1"/>
                </a:solidFill>
              </a:rPr>
              <a:t> </a:t>
            </a:r>
            <a:r>
              <a:rPr lang="en-US" dirty="0" err="1">
                <a:solidFill>
                  <a:schemeClr val="lt1"/>
                </a:solidFill>
              </a:rPr>
              <a:t>ini</a:t>
            </a:r>
            <a:r>
              <a:rPr lang="en-US" dirty="0">
                <a:solidFill>
                  <a:schemeClr val="lt1"/>
                </a:solidFill>
              </a:rPr>
              <a:t>, </a:t>
            </a:r>
            <a:r>
              <a:rPr lang="en-US" dirty="0" err="1">
                <a:solidFill>
                  <a:schemeClr val="lt1"/>
                </a:solidFill>
              </a:rPr>
              <a:t>pengguna</a:t>
            </a:r>
            <a:r>
              <a:rPr lang="en-US" dirty="0">
                <a:solidFill>
                  <a:schemeClr val="lt1"/>
                </a:solidFill>
              </a:rPr>
              <a:t> </a:t>
            </a:r>
            <a:r>
              <a:rPr lang="en-US" dirty="0" err="1">
                <a:solidFill>
                  <a:schemeClr val="lt1"/>
                </a:solidFill>
              </a:rPr>
              <a:t>hanya</a:t>
            </a:r>
            <a:r>
              <a:rPr lang="en-US" dirty="0">
                <a:solidFill>
                  <a:schemeClr val="lt1"/>
                </a:solidFill>
              </a:rPr>
              <a:t> </a:t>
            </a:r>
            <a:r>
              <a:rPr lang="en-US" dirty="0" err="1">
                <a:solidFill>
                  <a:schemeClr val="lt1"/>
                </a:solidFill>
              </a:rPr>
              <a:t>perlu</a:t>
            </a:r>
            <a:r>
              <a:rPr lang="en-US" dirty="0">
                <a:solidFill>
                  <a:schemeClr val="lt1"/>
                </a:solidFill>
              </a:rPr>
              <a:t> </a:t>
            </a:r>
            <a:r>
              <a:rPr lang="en-US" dirty="0" err="1">
                <a:solidFill>
                  <a:schemeClr val="lt1"/>
                </a:solidFill>
              </a:rPr>
              <a:t>memasukkan</a:t>
            </a:r>
            <a:r>
              <a:rPr lang="en-US" dirty="0">
                <a:solidFill>
                  <a:schemeClr val="lt1"/>
                </a:solidFill>
              </a:rPr>
              <a:t> </a:t>
            </a:r>
            <a:r>
              <a:rPr lang="en-US" dirty="0" err="1">
                <a:solidFill>
                  <a:schemeClr val="lt1"/>
                </a:solidFill>
              </a:rPr>
              <a:t>panjang</a:t>
            </a:r>
            <a:r>
              <a:rPr lang="en-US" dirty="0">
                <a:solidFill>
                  <a:schemeClr val="lt1"/>
                </a:solidFill>
              </a:rPr>
              <a:t> </a:t>
            </a:r>
            <a:r>
              <a:rPr lang="en-US" dirty="0" err="1">
                <a:solidFill>
                  <a:schemeClr val="lt1"/>
                </a:solidFill>
              </a:rPr>
              <a:t>sisi</a:t>
            </a:r>
            <a:r>
              <a:rPr lang="en-US" dirty="0">
                <a:solidFill>
                  <a:schemeClr val="lt1"/>
                </a:solidFill>
              </a:rPr>
              <a:t> </a:t>
            </a:r>
            <a:r>
              <a:rPr lang="en-US" dirty="0" err="1">
                <a:solidFill>
                  <a:schemeClr val="lt1"/>
                </a:solidFill>
              </a:rPr>
              <a:t>kubus</a:t>
            </a:r>
            <a:r>
              <a:rPr lang="en-US" dirty="0">
                <a:solidFill>
                  <a:schemeClr val="lt1"/>
                </a:solidFill>
              </a:rPr>
              <a:t> </a:t>
            </a:r>
            <a:r>
              <a:rPr lang="en-US" dirty="0" err="1">
                <a:solidFill>
                  <a:schemeClr val="lt1"/>
                </a:solidFill>
              </a:rPr>
              <a:t>ke</a:t>
            </a:r>
            <a:r>
              <a:rPr lang="en-US" dirty="0">
                <a:solidFill>
                  <a:schemeClr val="lt1"/>
                </a:solidFill>
              </a:rPr>
              <a:t> </a:t>
            </a:r>
            <a:r>
              <a:rPr lang="en-US" dirty="0" err="1">
                <a:solidFill>
                  <a:schemeClr val="lt1"/>
                </a:solidFill>
              </a:rPr>
              <a:t>dalam</a:t>
            </a:r>
            <a:r>
              <a:rPr lang="en-US" dirty="0">
                <a:solidFill>
                  <a:schemeClr val="lt1"/>
                </a:solidFill>
              </a:rPr>
              <a:t> </a:t>
            </a:r>
            <a:r>
              <a:rPr lang="en-US" dirty="0" err="1">
                <a:solidFill>
                  <a:schemeClr val="lt1"/>
                </a:solidFill>
              </a:rPr>
              <a:t>aplikasi</a:t>
            </a:r>
            <a:r>
              <a:rPr lang="en-US" dirty="0">
                <a:solidFill>
                  <a:schemeClr val="lt1"/>
                </a:solidFill>
              </a:rPr>
              <a:t>, dan </a:t>
            </a:r>
            <a:r>
              <a:rPr lang="en-US" dirty="0" err="1">
                <a:solidFill>
                  <a:schemeClr val="lt1"/>
                </a:solidFill>
              </a:rPr>
              <a:t>aplikasi</a:t>
            </a:r>
            <a:r>
              <a:rPr lang="en-US" dirty="0">
                <a:solidFill>
                  <a:schemeClr val="lt1"/>
                </a:solidFill>
              </a:rPr>
              <a:t> </a:t>
            </a:r>
            <a:r>
              <a:rPr lang="en-US" dirty="0" err="1">
                <a:solidFill>
                  <a:schemeClr val="lt1"/>
                </a:solidFill>
              </a:rPr>
              <a:t>akan</a:t>
            </a:r>
            <a:r>
              <a:rPr lang="en-US" dirty="0">
                <a:solidFill>
                  <a:schemeClr val="lt1"/>
                </a:solidFill>
              </a:rPr>
              <a:t> </a:t>
            </a:r>
            <a:r>
              <a:rPr lang="en-US" dirty="0" err="1">
                <a:solidFill>
                  <a:schemeClr val="lt1"/>
                </a:solidFill>
              </a:rPr>
              <a:t>menghitung</a:t>
            </a:r>
            <a:r>
              <a:rPr lang="en-US" dirty="0">
                <a:solidFill>
                  <a:schemeClr val="lt1"/>
                </a:solidFill>
              </a:rPr>
              <a:t> volume </a:t>
            </a:r>
            <a:r>
              <a:rPr lang="en-US" dirty="0" err="1">
                <a:solidFill>
                  <a:schemeClr val="lt1"/>
                </a:solidFill>
              </a:rPr>
              <a:t>kubus</a:t>
            </a:r>
            <a:r>
              <a:rPr lang="en-US" dirty="0">
                <a:solidFill>
                  <a:schemeClr val="lt1"/>
                </a:solidFill>
              </a:rPr>
              <a:t> </a:t>
            </a:r>
            <a:r>
              <a:rPr lang="en-US" dirty="0" err="1">
                <a:solidFill>
                  <a:schemeClr val="lt1"/>
                </a:solidFill>
              </a:rPr>
              <a:t>dengan</a:t>
            </a:r>
            <a:r>
              <a:rPr lang="en-US" dirty="0">
                <a:solidFill>
                  <a:schemeClr val="lt1"/>
                </a:solidFill>
              </a:rPr>
              <a:t> </a:t>
            </a:r>
            <a:r>
              <a:rPr lang="en-US" dirty="0" err="1">
                <a:solidFill>
                  <a:schemeClr val="lt1"/>
                </a:solidFill>
              </a:rPr>
              <a:t>tepat</a:t>
            </a:r>
            <a:r>
              <a:rPr lang="en-US" dirty="0">
                <a:solidFill>
                  <a:schemeClr val="lt1"/>
                </a:solidFill>
              </a:rPr>
              <a:t>. </a:t>
            </a:r>
            <a:r>
              <a:rPr lang="en-US" dirty="0" err="1">
                <a:solidFill>
                  <a:schemeClr val="lt1"/>
                </a:solidFill>
              </a:rPr>
              <a:t>Aplikasi</a:t>
            </a:r>
            <a:r>
              <a:rPr lang="en-US" dirty="0">
                <a:solidFill>
                  <a:schemeClr val="lt1"/>
                </a:solidFill>
              </a:rPr>
              <a:t> </a:t>
            </a:r>
            <a:r>
              <a:rPr lang="en-US" dirty="0" err="1">
                <a:solidFill>
                  <a:schemeClr val="lt1"/>
                </a:solidFill>
              </a:rPr>
              <a:t>ini</a:t>
            </a:r>
            <a:r>
              <a:rPr lang="en-US" dirty="0">
                <a:solidFill>
                  <a:schemeClr val="lt1"/>
                </a:solidFill>
              </a:rPr>
              <a:t> juga </a:t>
            </a:r>
            <a:r>
              <a:rPr lang="en-US" dirty="0" err="1">
                <a:solidFill>
                  <a:schemeClr val="lt1"/>
                </a:solidFill>
              </a:rPr>
              <a:t>menyediakan</a:t>
            </a:r>
            <a:r>
              <a:rPr lang="en-US" dirty="0">
                <a:solidFill>
                  <a:schemeClr val="lt1"/>
                </a:solidFill>
              </a:rPr>
              <a:t> </a:t>
            </a:r>
            <a:r>
              <a:rPr lang="en-US" dirty="0" err="1">
                <a:solidFill>
                  <a:schemeClr val="lt1"/>
                </a:solidFill>
              </a:rPr>
              <a:t>fitur</a:t>
            </a:r>
            <a:r>
              <a:rPr lang="en-US" dirty="0">
                <a:solidFill>
                  <a:schemeClr val="lt1"/>
                </a:solidFill>
              </a:rPr>
              <a:t> </a:t>
            </a:r>
            <a:r>
              <a:rPr lang="en-US" dirty="0" err="1">
                <a:solidFill>
                  <a:schemeClr val="lt1"/>
                </a:solidFill>
              </a:rPr>
              <a:t>untuk</a:t>
            </a:r>
            <a:r>
              <a:rPr lang="en-US" dirty="0">
                <a:solidFill>
                  <a:schemeClr val="lt1"/>
                </a:solidFill>
              </a:rPr>
              <a:t> </a:t>
            </a:r>
            <a:r>
              <a:rPr lang="en-US" dirty="0" err="1">
                <a:solidFill>
                  <a:schemeClr val="lt1"/>
                </a:solidFill>
              </a:rPr>
              <a:t>semua</a:t>
            </a:r>
            <a:r>
              <a:rPr lang="en-US" dirty="0">
                <a:solidFill>
                  <a:schemeClr val="lt1"/>
                </a:solidFill>
              </a:rPr>
              <a:t> </a:t>
            </a:r>
            <a:r>
              <a:rPr lang="en-US" dirty="0" err="1">
                <a:solidFill>
                  <a:schemeClr val="lt1"/>
                </a:solidFill>
              </a:rPr>
              <a:t>satuan</a:t>
            </a:r>
            <a:r>
              <a:rPr lang="en-US" dirty="0">
                <a:solidFill>
                  <a:schemeClr val="lt1"/>
                </a:solidFill>
              </a:rPr>
              <a:t> </a:t>
            </a:r>
            <a:r>
              <a:rPr lang="en-US" dirty="0" err="1">
                <a:solidFill>
                  <a:schemeClr val="lt1"/>
                </a:solidFill>
              </a:rPr>
              <a:t>ukuran</a:t>
            </a:r>
            <a:r>
              <a:rPr lang="en-US" dirty="0">
                <a:solidFill>
                  <a:schemeClr val="lt1"/>
                </a:solidFill>
              </a:rPr>
              <a:t> yang </a:t>
            </a:r>
            <a:r>
              <a:rPr lang="en-US" dirty="0" err="1">
                <a:solidFill>
                  <a:schemeClr val="lt1"/>
                </a:solidFill>
              </a:rPr>
              <a:t>diinginkan</a:t>
            </a:r>
            <a:r>
              <a:rPr lang="en-US" dirty="0">
                <a:solidFill>
                  <a:schemeClr val="lt1"/>
                </a:solidFill>
              </a:rPr>
              <a:t>, </a:t>
            </a:r>
            <a:r>
              <a:rPr lang="en-US" dirty="0" err="1">
                <a:solidFill>
                  <a:schemeClr val="lt1"/>
                </a:solidFill>
              </a:rPr>
              <a:t>sehingga</a:t>
            </a:r>
            <a:r>
              <a:rPr lang="en-US" dirty="0">
                <a:solidFill>
                  <a:schemeClr val="lt1"/>
                </a:solidFill>
              </a:rPr>
              <a:t> </a:t>
            </a:r>
            <a:r>
              <a:rPr lang="en-US" dirty="0" err="1">
                <a:solidFill>
                  <a:schemeClr val="lt1"/>
                </a:solidFill>
              </a:rPr>
              <a:t>pengguna</a:t>
            </a:r>
            <a:r>
              <a:rPr lang="en-US" dirty="0">
                <a:solidFill>
                  <a:schemeClr val="lt1"/>
                </a:solidFill>
              </a:rPr>
              <a:t> </a:t>
            </a:r>
            <a:r>
              <a:rPr lang="en-US" dirty="0" err="1">
                <a:solidFill>
                  <a:schemeClr val="lt1"/>
                </a:solidFill>
              </a:rPr>
              <a:t>bebas</a:t>
            </a:r>
            <a:r>
              <a:rPr lang="en-US" dirty="0">
                <a:solidFill>
                  <a:schemeClr val="lt1"/>
                </a:solidFill>
              </a:rPr>
              <a:t> </a:t>
            </a:r>
            <a:r>
              <a:rPr lang="en-US" dirty="0" err="1">
                <a:solidFill>
                  <a:schemeClr val="lt1"/>
                </a:solidFill>
              </a:rPr>
              <a:t>menentukan</a:t>
            </a:r>
            <a:r>
              <a:rPr lang="en-US" dirty="0">
                <a:solidFill>
                  <a:schemeClr val="lt1"/>
                </a:solidFill>
              </a:rPr>
              <a:t> </a:t>
            </a:r>
            <a:r>
              <a:rPr lang="en-US" dirty="0" err="1">
                <a:solidFill>
                  <a:schemeClr val="lt1"/>
                </a:solidFill>
              </a:rPr>
              <a:t>panjang</a:t>
            </a:r>
            <a:r>
              <a:rPr lang="en-US" dirty="0">
                <a:solidFill>
                  <a:schemeClr val="lt1"/>
                </a:solidFill>
              </a:rPr>
              <a:t> </a:t>
            </a:r>
            <a:r>
              <a:rPr lang="en-US" dirty="0" err="1">
                <a:solidFill>
                  <a:schemeClr val="lt1"/>
                </a:solidFill>
              </a:rPr>
              <a:t>sisi</a:t>
            </a:r>
            <a:r>
              <a:rPr lang="en-US" dirty="0">
                <a:solidFill>
                  <a:schemeClr val="lt1"/>
                </a:solidFill>
              </a:rPr>
              <a:t> </a:t>
            </a:r>
            <a:r>
              <a:rPr lang="en-US" dirty="0" err="1">
                <a:solidFill>
                  <a:schemeClr val="lt1"/>
                </a:solidFill>
              </a:rPr>
              <a:t>kubus</a:t>
            </a:r>
            <a:r>
              <a:rPr lang="en-US" dirty="0">
                <a:solidFill>
                  <a:schemeClr val="lt1"/>
                </a:solidFill>
              </a:rPr>
              <a:t> </a:t>
            </a:r>
            <a:r>
              <a:rPr lang="en-US" dirty="0" err="1">
                <a:solidFill>
                  <a:schemeClr val="lt1"/>
                </a:solidFill>
              </a:rPr>
              <a:t>dalam</a:t>
            </a:r>
            <a:r>
              <a:rPr lang="en-US" dirty="0">
                <a:solidFill>
                  <a:schemeClr val="lt1"/>
                </a:solidFill>
              </a:rPr>
              <a:t> </a:t>
            </a:r>
            <a:r>
              <a:rPr lang="en-US" dirty="0" err="1">
                <a:solidFill>
                  <a:schemeClr val="lt1"/>
                </a:solidFill>
              </a:rPr>
              <a:t>satuan</a:t>
            </a:r>
            <a:r>
              <a:rPr lang="en-US" dirty="0">
                <a:solidFill>
                  <a:schemeClr val="lt1"/>
                </a:solidFill>
              </a:rPr>
              <a:t> yang paling </a:t>
            </a:r>
            <a:r>
              <a:rPr lang="en-US" dirty="0" err="1">
                <a:solidFill>
                  <a:schemeClr val="lt1"/>
                </a:solidFill>
              </a:rPr>
              <a:t>nyaman</a:t>
            </a:r>
            <a:r>
              <a:rPr lang="en-US" dirty="0">
                <a:solidFill>
                  <a:schemeClr val="lt1"/>
                </a:solidFill>
              </a:rPr>
              <a:t> </a:t>
            </a:r>
            <a:r>
              <a:rPr lang="en-US" dirty="0" err="1">
                <a:solidFill>
                  <a:schemeClr val="lt1"/>
                </a:solidFill>
              </a:rPr>
              <a:t>bagi</a:t>
            </a:r>
            <a:r>
              <a:rPr lang="en-US" dirty="0">
                <a:solidFill>
                  <a:schemeClr val="lt1"/>
                </a:solidFill>
              </a:rPr>
              <a:t> </a:t>
            </a:r>
            <a:r>
              <a:rPr lang="en-US" dirty="0" err="1">
                <a:solidFill>
                  <a:schemeClr val="lt1"/>
                </a:solidFill>
              </a:rPr>
              <a:t>mereka</a:t>
            </a:r>
            <a:r>
              <a:rPr lang="en-US" dirty="0">
                <a:solidFill>
                  <a:schemeClr val="lt1"/>
                </a:solidFill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lt1"/>
              </a:solidFill>
            </a:endParaRPr>
          </a:p>
        </p:txBody>
      </p:sp>
      <p:sp>
        <p:nvSpPr>
          <p:cNvPr id="338" name="Google Shape;338;p36"/>
          <p:cNvSpPr txBox="1">
            <a:spLocks noGrp="1"/>
          </p:cNvSpPr>
          <p:nvPr>
            <p:ph type="sldNum" idx="12"/>
          </p:nvPr>
        </p:nvSpPr>
        <p:spPr>
          <a:xfrm>
            <a:off x="8472450" y="4663223"/>
            <a:ext cx="548700" cy="31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5830"/>
    </mc:Choice>
    <mc:Fallback>
      <p:transition spd="slow" advTm="5583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37"/>
          <p:cNvSpPr/>
          <p:nvPr/>
        </p:nvSpPr>
        <p:spPr>
          <a:xfrm>
            <a:off x="4608211" y="1911311"/>
            <a:ext cx="663900" cy="663900"/>
          </a:xfrm>
          <a:prstGeom prst="ellipse">
            <a:avLst/>
          </a:prstGeom>
          <a:solidFill>
            <a:srgbClr val="FDFF5C">
              <a:alpha val="4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p37"/>
          <p:cNvSpPr/>
          <p:nvPr/>
        </p:nvSpPr>
        <p:spPr>
          <a:xfrm>
            <a:off x="2027705" y="1879871"/>
            <a:ext cx="663900" cy="663900"/>
          </a:xfrm>
          <a:prstGeom prst="ellipse">
            <a:avLst/>
          </a:prstGeom>
          <a:solidFill>
            <a:srgbClr val="5CFFA6">
              <a:alpha val="435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37"/>
          <p:cNvSpPr txBox="1">
            <a:spLocks noGrp="1"/>
          </p:cNvSpPr>
          <p:nvPr>
            <p:ph type="title"/>
          </p:nvPr>
        </p:nvSpPr>
        <p:spPr>
          <a:xfrm>
            <a:off x="1791380" y="2431785"/>
            <a:ext cx="1800450" cy="113215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/>
              <a:t>Bebas</a:t>
            </a:r>
            <a:r>
              <a:rPr lang="en-US" sz="1600" dirty="0"/>
              <a:t> </a:t>
            </a:r>
            <a:r>
              <a:rPr lang="en-US" sz="1600" dirty="0" err="1"/>
              <a:t>menentukan</a:t>
            </a:r>
            <a:r>
              <a:rPr lang="en-US" sz="1600" dirty="0"/>
              <a:t> </a:t>
            </a:r>
            <a:r>
              <a:rPr lang="en-US" sz="1600" dirty="0" err="1"/>
              <a:t>sutuan</a:t>
            </a:r>
            <a:r>
              <a:rPr lang="en-US" sz="1600" dirty="0"/>
              <a:t> </a:t>
            </a:r>
            <a:r>
              <a:rPr lang="en-US" sz="1600" dirty="0" err="1"/>
              <a:t>ukuran</a:t>
            </a:r>
            <a:endParaRPr sz="1600" dirty="0"/>
          </a:p>
        </p:txBody>
      </p:sp>
      <p:sp>
        <p:nvSpPr>
          <p:cNvPr id="348" name="Google Shape;348;p37"/>
          <p:cNvSpPr txBox="1">
            <a:spLocks noGrp="1"/>
          </p:cNvSpPr>
          <p:nvPr>
            <p:ph type="title" idx="3"/>
          </p:nvPr>
        </p:nvSpPr>
        <p:spPr>
          <a:xfrm>
            <a:off x="759150" y="1069204"/>
            <a:ext cx="7713300" cy="46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/>
              <a:t>F</a:t>
            </a:r>
            <a:r>
              <a:rPr lang="en" dirty="0"/>
              <a:t>itur-fitur dalam aplikasi</a:t>
            </a:r>
            <a:endParaRPr dirty="0"/>
          </a:p>
        </p:txBody>
      </p:sp>
      <p:sp>
        <p:nvSpPr>
          <p:cNvPr id="349" name="Google Shape;349;p37"/>
          <p:cNvSpPr txBox="1">
            <a:spLocks noGrp="1"/>
          </p:cNvSpPr>
          <p:nvPr>
            <p:ph type="subTitle" idx="1"/>
          </p:nvPr>
        </p:nvSpPr>
        <p:spPr>
          <a:xfrm>
            <a:off x="655650" y="4115021"/>
            <a:ext cx="1801800" cy="54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50" name="Google Shape;350;p37"/>
          <p:cNvSpPr txBox="1">
            <a:spLocks noGrp="1"/>
          </p:cNvSpPr>
          <p:nvPr>
            <p:ph type="title" idx="2"/>
          </p:nvPr>
        </p:nvSpPr>
        <p:spPr>
          <a:xfrm>
            <a:off x="2027705" y="1975901"/>
            <a:ext cx="663900" cy="45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351" name="Google Shape;351;p37"/>
          <p:cNvSpPr txBox="1">
            <a:spLocks noGrp="1"/>
          </p:cNvSpPr>
          <p:nvPr>
            <p:ph type="title" idx="4"/>
          </p:nvPr>
        </p:nvSpPr>
        <p:spPr>
          <a:xfrm>
            <a:off x="4535790" y="2543771"/>
            <a:ext cx="1888425" cy="86889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600" dirty="0"/>
              <a:t>D</a:t>
            </a:r>
            <a:r>
              <a:rPr lang="en" sz="1600" dirty="0"/>
              <a:t>apat menampilkan hasil output</a:t>
            </a:r>
            <a:endParaRPr sz="1600" dirty="0"/>
          </a:p>
        </p:txBody>
      </p:sp>
      <p:sp>
        <p:nvSpPr>
          <p:cNvPr id="352" name="Google Shape;352;p37"/>
          <p:cNvSpPr txBox="1">
            <a:spLocks noGrp="1"/>
          </p:cNvSpPr>
          <p:nvPr>
            <p:ph type="subTitle" idx="5"/>
          </p:nvPr>
        </p:nvSpPr>
        <p:spPr>
          <a:xfrm>
            <a:off x="2626425" y="4663223"/>
            <a:ext cx="1801800" cy="54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53" name="Google Shape;353;p37"/>
          <p:cNvSpPr txBox="1">
            <a:spLocks noGrp="1"/>
          </p:cNvSpPr>
          <p:nvPr>
            <p:ph type="title" idx="6"/>
          </p:nvPr>
        </p:nvSpPr>
        <p:spPr>
          <a:xfrm>
            <a:off x="4608211" y="1989148"/>
            <a:ext cx="6639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354" name="Google Shape;354;p37"/>
          <p:cNvSpPr txBox="1">
            <a:spLocks noGrp="1"/>
          </p:cNvSpPr>
          <p:nvPr>
            <p:ph type="title" idx="7"/>
          </p:nvPr>
        </p:nvSpPr>
        <p:spPr>
          <a:xfrm>
            <a:off x="5031769" y="4434131"/>
            <a:ext cx="1801800" cy="54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55" name="Google Shape;355;p37"/>
          <p:cNvSpPr txBox="1">
            <a:spLocks noGrp="1"/>
          </p:cNvSpPr>
          <p:nvPr>
            <p:ph type="subTitle" idx="8"/>
          </p:nvPr>
        </p:nvSpPr>
        <p:spPr>
          <a:xfrm>
            <a:off x="7062954" y="4366634"/>
            <a:ext cx="1801800" cy="54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56" name="Google Shape;356;p37"/>
          <p:cNvSpPr txBox="1">
            <a:spLocks noGrp="1"/>
          </p:cNvSpPr>
          <p:nvPr>
            <p:ph type="title" idx="9"/>
          </p:nvPr>
        </p:nvSpPr>
        <p:spPr>
          <a:xfrm>
            <a:off x="6052840" y="1852336"/>
            <a:ext cx="663900" cy="45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57" name="Google Shape;357;p37"/>
          <p:cNvSpPr txBox="1">
            <a:spLocks noGrp="1"/>
          </p:cNvSpPr>
          <p:nvPr>
            <p:ph type="title" idx="13"/>
          </p:nvPr>
        </p:nvSpPr>
        <p:spPr>
          <a:xfrm>
            <a:off x="6622725" y="2688931"/>
            <a:ext cx="1801800" cy="54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58" name="Google Shape;358;p37"/>
          <p:cNvSpPr txBox="1">
            <a:spLocks noGrp="1"/>
          </p:cNvSpPr>
          <p:nvPr>
            <p:ph type="subTitle" idx="14"/>
          </p:nvPr>
        </p:nvSpPr>
        <p:spPr>
          <a:xfrm>
            <a:off x="6622725" y="3330854"/>
            <a:ext cx="1801800" cy="54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59" name="Google Shape;359;p37"/>
          <p:cNvSpPr txBox="1">
            <a:spLocks noGrp="1"/>
          </p:cNvSpPr>
          <p:nvPr>
            <p:ph type="title" idx="15"/>
          </p:nvPr>
        </p:nvSpPr>
        <p:spPr>
          <a:xfrm>
            <a:off x="6731004" y="1974285"/>
            <a:ext cx="663900" cy="45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60" name="Google Shape;360;p37"/>
          <p:cNvSpPr txBox="1">
            <a:spLocks noGrp="1"/>
          </p:cNvSpPr>
          <p:nvPr>
            <p:ph type="sldNum" idx="12"/>
          </p:nvPr>
        </p:nvSpPr>
        <p:spPr>
          <a:xfrm>
            <a:off x="8472450" y="4663223"/>
            <a:ext cx="548700" cy="31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649"/>
    </mc:Choice>
    <mc:Fallback>
      <p:transition spd="slow" advTm="7649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40"/>
          <p:cNvSpPr/>
          <p:nvPr/>
        </p:nvSpPr>
        <p:spPr>
          <a:xfrm>
            <a:off x="4803648" y="158496"/>
            <a:ext cx="3668802" cy="4814927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" name="Google Shape;388;p40"/>
          <p:cNvSpPr txBox="1">
            <a:spLocks noGrp="1"/>
          </p:cNvSpPr>
          <p:nvPr>
            <p:ph type="sldNum" idx="12"/>
          </p:nvPr>
        </p:nvSpPr>
        <p:spPr>
          <a:xfrm>
            <a:off x="8472450" y="4663223"/>
            <a:ext cx="548700" cy="31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389" name="Google Shape;389;p40"/>
          <p:cNvSpPr txBox="1">
            <a:spLocks noGrp="1"/>
          </p:cNvSpPr>
          <p:nvPr>
            <p:ph type="title"/>
          </p:nvPr>
        </p:nvSpPr>
        <p:spPr>
          <a:xfrm>
            <a:off x="714000" y="1311025"/>
            <a:ext cx="3912300" cy="46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Alur </a:t>
            </a:r>
            <a:r>
              <a:rPr lang="en-US" dirty="0" err="1"/>
              <a:t>kerja</a:t>
            </a:r>
            <a:r>
              <a:rPr lang="en-US" dirty="0"/>
              <a:t> </a:t>
            </a:r>
            <a:r>
              <a:rPr lang="en-US" dirty="0" err="1"/>
              <a:t>aplikasi</a:t>
            </a:r>
            <a:endParaRPr dirty="0"/>
          </a:p>
        </p:txBody>
      </p:sp>
      <p:sp>
        <p:nvSpPr>
          <p:cNvPr id="394" name="Google Shape;394;p40"/>
          <p:cNvSpPr txBox="1">
            <a:spLocks noGrp="1"/>
          </p:cNvSpPr>
          <p:nvPr>
            <p:ph type="subTitle" idx="1"/>
          </p:nvPr>
        </p:nvSpPr>
        <p:spPr>
          <a:xfrm>
            <a:off x="714000" y="1925800"/>
            <a:ext cx="3912300" cy="208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Tahapan-tahapan</a:t>
            </a:r>
            <a:r>
              <a:rPr lang="en-US" dirty="0"/>
              <a:t> : </a:t>
            </a:r>
            <a:endParaRPr dirty="0"/>
          </a:p>
          <a:p>
            <a:pPr marL="342900" lvl="0" indent="-2032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-ID" dirty="0" err="1"/>
              <a:t>Membuka</a:t>
            </a:r>
            <a:r>
              <a:rPr lang="en-ID" dirty="0"/>
              <a:t> </a:t>
            </a:r>
            <a:r>
              <a:rPr lang="en-ID" dirty="0" err="1"/>
              <a:t>aplikasi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tools</a:t>
            </a:r>
          </a:p>
          <a:p>
            <a:pPr marL="342900" lvl="0" indent="-2032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ID" dirty="0"/>
              <a:t>M</a:t>
            </a:r>
            <a:r>
              <a:rPr lang="en" dirty="0"/>
              <a:t>enjalankan aplikasi </a:t>
            </a:r>
            <a:endParaRPr dirty="0"/>
          </a:p>
          <a:p>
            <a:pPr marL="342900" lvl="0" indent="-2032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dirty="0" err="1"/>
              <a:t>Menginputkan</a:t>
            </a:r>
            <a:r>
              <a:rPr lang="en-US" dirty="0"/>
              <a:t> </a:t>
            </a:r>
            <a:r>
              <a:rPr lang="en-US" dirty="0" err="1"/>
              <a:t>nilai</a:t>
            </a:r>
            <a:endParaRPr lang="en-US" dirty="0"/>
          </a:p>
          <a:p>
            <a:pPr marL="342900" lvl="0" indent="-2032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dirty="0"/>
              <a:t>Hasil output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tampil</a:t>
            </a: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dirty="0"/>
              <a:t>Alur aplikasi dapat di lihat pada bagian flowchart</a:t>
            </a:r>
            <a:endParaRPr dirty="0"/>
          </a:p>
        </p:txBody>
      </p:sp>
      <p:cxnSp>
        <p:nvCxnSpPr>
          <p:cNvPr id="431" name="Google Shape;431;p40"/>
          <p:cNvCxnSpPr>
            <a:cxnSpLocks/>
          </p:cNvCxnSpPr>
          <p:nvPr/>
        </p:nvCxnSpPr>
        <p:spPr>
          <a:xfrm>
            <a:off x="4257675" y="1542975"/>
            <a:ext cx="368700" cy="0"/>
          </a:xfrm>
          <a:prstGeom prst="straightConnector1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E9851251-E006-8023-0E2D-E92D3E776A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1765" y="331413"/>
            <a:ext cx="2699385" cy="44869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8651"/>
    </mc:Choice>
    <mc:Fallback>
      <p:transition spd="slow" advTm="58651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42"/>
          <p:cNvSpPr/>
          <p:nvPr/>
        </p:nvSpPr>
        <p:spPr>
          <a:xfrm>
            <a:off x="478708" y="363138"/>
            <a:ext cx="5129612" cy="4452702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" name="Google Shape;455;p42"/>
          <p:cNvSpPr txBox="1">
            <a:spLocks noGrp="1"/>
          </p:cNvSpPr>
          <p:nvPr>
            <p:ph type="sldNum" idx="12"/>
          </p:nvPr>
        </p:nvSpPr>
        <p:spPr>
          <a:xfrm>
            <a:off x="8472450" y="4663223"/>
            <a:ext cx="548700" cy="31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456" name="Google Shape;456;p42"/>
          <p:cNvSpPr txBox="1">
            <a:spLocks noGrp="1"/>
          </p:cNvSpPr>
          <p:nvPr>
            <p:ph type="title"/>
          </p:nvPr>
        </p:nvSpPr>
        <p:spPr>
          <a:xfrm>
            <a:off x="5784210" y="1592104"/>
            <a:ext cx="2715900" cy="46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/>
              <a:t>S</a:t>
            </a:r>
            <a:r>
              <a:rPr lang="en" dirty="0"/>
              <a:t>ketsa rancangan</a:t>
            </a:r>
            <a:endParaRPr dirty="0"/>
          </a:p>
        </p:txBody>
      </p:sp>
      <p:sp>
        <p:nvSpPr>
          <p:cNvPr id="457" name="Google Shape;457;p42"/>
          <p:cNvSpPr txBox="1">
            <a:spLocks noGrp="1"/>
          </p:cNvSpPr>
          <p:nvPr>
            <p:ph type="subTitle" idx="1"/>
          </p:nvPr>
        </p:nvSpPr>
        <p:spPr>
          <a:xfrm>
            <a:off x="5756550" y="2324113"/>
            <a:ext cx="2715900" cy="10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/>
              <a:t>P</a:t>
            </a:r>
            <a:r>
              <a:rPr lang="en" dirty="0"/>
              <a:t>ada sketsa rancangan ini dapat dilihat bentuk dari tampilan dari aplikasi </a:t>
            </a:r>
            <a:endParaRPr dirty="0"/>
          </a:p>
        </p:txBody>
      </p:sp>
      <p:sp>
        <p:nvSpPr>
          <p:cNvPr id="458" name="Google Shape;458;p42"/>
          <p:cNvSpPr/>
          <p:nvPr/>
        </p:nvSpPr>
        <p:spPr>
          <a:xfrm>
            <a:off x="1364119" y="3695096"/>
            <a:ext cx="2503063" cy="190391"/>
          </a:xfrm>
          <a:custGeom>
            <a:avLst/>
            <a:gdLst/>
            <a:ahLst/>
            <a:cxnLst/>
            <a:rect l="l" t="t" r="r" b="b"/>
            <a:pathLst>
              <a:path w="48115" h="13036" extrusionOk="0">
                <a:moveTo>
                  <a:pt x="24040" y="1"/>
                </a:moveTo>
                <a:cubicBezTo>
                  <a:pt x="10765" y="1"/>
                  <a:pt x="1" y="2924"/>
                  <a:pt x="1" y="6501"/>
                </a:cubicBezTo>
                <a:cubicBezTo>
                  <a:pt x="1" y="10112"/>
                  <a:pt x="10765" y="13035"/>
                  <a:pt x="24040" y="13035"/>
                </a:cubicBezTo>
                <a:cubicBezTo>
                  <a:pt x="37350" y="13035"/>
                  <a:pt x="48115" y="10112"/>
                  <a:pt x="48115" y="6501"/>
                </a:cubicBezTo>
                <a:cubicBezTo>
                  <a:pt x="48115" y="2924"/>
                  <a:pt x="37350" y="1"/>
                  <a:pt x="2404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FABE9B-BEC7-2204-2490-2250896B5A5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934" y="913852"/>
            <a:ext cx="4671822" cy="353571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706"/>
    </mc:Choice>
    <mc:Fallback>
      <p:transition spd="slow" advTm="15706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42"/>
          <p:cNvSpPr/>
          <p:nvPr/>
        </p:nvSpPr>
        <p:spPr>
          <a:xfrm>
            <a:off x="427769" y="451103"/>
            <a:ext cx="6040161" cy="4290269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" name="Google Shape;455;p42"/>
          <p:cNvSpPr txBox="1">
            <a:spLocks noGrp="1"/>
          </p:cNvSpPr>
          <p:nvPr>
            <p:ph type="sldNum" idx="12"/>
          </p:nvPr>
        </p:nvSpPr>
        <p:spPr>
          <a:xfrm>
            <a:off x="8472450" y="4663223"/>
            <a:ext cx="548700" cy="31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456" name="Google Shape;456;p42"/>
          <p:cNvSpPr txBox="1">
            <a:spLocks noGrp="1"/>
          </p:cNvSpPr>
          <p:nvPr>
            <p:ph type="title"/>
          </p:nvPr>
        </p:nvSpPr>
        <p:spPr>
          <a:xfrm>
            <a:off x="6586657" y="934871"/>
            <a:ext cx="2354602" cy="148686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Screenshot </a:t>
            </a:r>
            <a:r>
              <a:rPr lang="en-US" dirty="0" err="1"/>
              <a:t>codingan</a:t>
            </a:r>
            <a:r>
              <a:rPr lang="en-US" dirty="0"/>
              <a:t> di ide</a:t>
            </a:r>
            <a:endParaRPr dirty="0"/>
          </a:p>
        </p:txBody>
      </p:sp>
      <p:sp>
        <p:nvSpPr>
          <p:cNvPr id="457" name="Google Shape;457;p42"/>
          <p:cNvSpPr txBox="1">
            <a:spLocks noGrp="1"/>
          </p:cNvSpPr>
          <p:nvPr>
            <p:ph type="subTitle" idx="1"/>
          </p:nvPr>
        </p:nvSpPr>
        <p:spPr>
          <a:xfrm>
            <a:off x="6586657" y="2207714"/>
            <a:ext cx="2129574" cy="212128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Pada </a:t>
            </a:r>
            <a:r>
              <a:rPr lang="en-US" dirty="0" err="1"/>
              <a:t>tampilan</a:t>
            </a:r>
            <a:r>
              <a:rPr lang="en-US" dirty="0"/>
              <a:t> </a:t>
            </a:r>
            <a:r>
              <a:rPr lang="en-US" dirty="0" err="1"/>
              <a:t>codingan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pada </a:t>
            </a:r>
            <a:r>
              <a:rPr lang="en-US" dirty="0" err="1"/>
              <a:t>aplikasi</a:t>
            </a:r>
            <a:r>
              <a:rPr lang="en-US" dirty="0"/>
              <a:t> </a:t>
            </a:r>
            <a:r>
              <a:rPr lang="en-US" dirty="0" err="1"/>
              <a:t>iceoo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tools emu8086 </a:t>
            </a:r>
            <a:r>
              <a:rPr lang="en-US" dirty="0" err="1"/>
              <a:t>sebagai</a:t>
            </a:r>
            <a:r>
              <a:rPr lang="en-US" dirty="0"/>
              <a:t> media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menjalankan</a:t>
            </a:r>
            <a:r>
              <a:rPr lang="en-US" dirty="0"/>
              <a:t> program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dilihat</a:t>
            </a:r>
            <a:r>
              <a:rPr lang="en-US" dirty="0"/>
              <a:t> program </a:t>
            </a:r>
            <a:r>
              <a:rPr lang="en-US" dirty="0" err="1"/>
              <a:t>terbagi</a:t>
            </a:r>
            <a:r>
              <a:rPr lang="en-US" dirty="0"/>
              <a:t> </a:t>
            </a:r>
            <a:r>
              <a:rPr lang="en-US" dirty="0" err="1"/>
              <a:t>menjadi</a:t>
            </a:r>
            <a:r>
              <a:rPr lang="en-US" dirty="0"/>
              <a:t> 3 </a:t>
            </a:r>
            <a:r>
              <a:rPr lang="en-US" dirty="0" err="1"/>
              <a:t>bagian</a:t>
            </a:r>
            <a:r>
              <a:rPr lang="en-US" dirty="0"/>
              <a:t> danu1,danu2,danu3</a:t>
            </a:r>
            <a:endParaRPr dirty="0"/>
          </a:p>
        </p:txBody>
      </p:sp>
      <p:sp>
        <p:nvSpPr>
          <p:cNvPr id="458" name="Google Shape;458;p42"/>
          <p:cNvSpPr/>
          <p:nvPr/>
        </p:nvSpPr>
        <p:spPr>
          <a:xfrm>
            <a:off x="1364119" y="3695096"/>
            <a:ext cx="2503063" cy="190391"/>
          </a:xfrm>
          <a:custGeom>
            <a:avLst/>
            <a:gdLst/>
            <a:ahLst/>
            <a:cxnLst/>
            <a:rect l="l" t="t" r="r" b="b"/>
            <a:pathLst>
              <a:path w="48115" h="13036" extrusionOk="0">
                <a:moveTo>
                  <a:pt x="24040" y="1"/>
                </a:moveTo>
                <a:cubicBezTo>
                  <a:pt x="10765" y="1"/>
                  <a:pt x="1" y="2924"/>
                  <a:pt x="1" y="6501"/>
                </a:cubicBezTo>
                <a:cubicBezTo>
                  <a:pt x="1" y="10112"/>
                  <a:pt x="10765" y="13035"/>
                  <a:pt x="24040" y="13035"/>
                </a:cubicBezTo>
                <a:cubicBezTo>
                  <a:pt x="37350" y="13035"/>
                  <a:pt x="48115" y="10112"/>
                  <a:pt x="48115" y="6501"/>
                </a:cubicBezTo>
                <a:cubicBezTo>
                  <a:pt x="48115" y="2924"/>
                  <a:pt x="37350" y="1"/>
                  <a:pt x="2404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E004391-AB04-BB2E-F484-B4ECB49ADA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094" y="1105100"/>
            <a:ext cx="5731510" cy="3223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4762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767"/>
    </mc:Choice>
    <mc:Fallback>
      <p:transition spd="slow" advTm="21767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42"/>
          <p:cNvSpPr/>
          <p:nvPr/>
        </p:nvSpPr>
        <p:spPr>
          <a:xfrm>
            <a:off x="427769" y="451103"/>
            <a:ext cx="6040161" cy="4290269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" name="Google Shape;455;p42"/>
          <p:cNvSpPr txBox="1">
            <a:spLocks noGrp="1"/>
          </p:cNvSpPr>
          <p:nvPr>
            <p:ph type="sldNum" idx="12"/>
          </p:nvPr>
        </p:nvSpPr>
        <p:spPr>
          <a:xfrm>
            <a:off x="8472450" y="4663223"/>
            <a:ext cx="548700" cy="31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456" name="Google Shape;456;p42"/>
          <p:cNvSpPr txBox="1">
            <a:spLocks noGrp="1"/>
          </p:cNvSpPr>
          <p:nvPr>
            <p:ph type="title"/>
          </p:nvPr>
        </p:nvSpPr>
        <p:spPr>
          <a:xfrm>
            <a:off x="6586657" y="579691"/>
            <a:ext cx="2354602" cy="172260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Screenshot </a:t>
            </a:r>
            <a:r>
              <a:rPr lang="en-US" dirty="0" err="1"/>
              <a:t>codingan</a:t>
            </a:r>
            <a:r>
              <a:rPr lang="en-US" dirty="0"/>
              <a:t> di ide</a:t>
            </a:r>
            <a:endParaRPr dirty="0"/>
          </a:p>
        </p:txBody>
      </p:sp>
      <p:sp>
        <p:nvSpPr>
          <p:cNvPr id="457" name="Google Shape;457;p42"/>
          <p:cNvSpPr txBox="1">
            <a:spLocks noGrp="1"/>
          </p:cNvSpPr>
          <p:nvPr>
            <p:ph type="subTitle" idx="1"/>
          </p:nvPr>
        </p:nvSpPr>
        <p:spPr>
          <a:xfrm>
            <a:off x="6586657" y="2143420"/>
            <a:ext cx="2293024" cy="212128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Pada </a:t>
            </a:r>
            <a:r>
              <a:rPr lang="en-US" dirty="0" err="1"/>
              <a:t>bagian</a:t>
            </a:r>
            <a:r>
              <a:rPr lang="en-US" dirty="0"/>
              <a:t> danu1 </a:t>
            </a:r>
            <a:r>
              <a:rPr lang="en-US" dirty="0" err="1"/>
              <a:t>disana</a:t>
            </a:r>
            <a:r>
              <a:rPr lang="en-US" dirty="0"/>
              <a:t>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memproses</a:t>
            </a:r>
            <a:r>
              <a:rPr lang="en-US" dirty="0"/>
              <a:t> </a:t>
            </a:r>
            <a:r>
              <a:rPr lang="en-US" dirty="0" err="1"/>
              <a:t>semua</a:t>
            </a:r>
            <a:r>
              <a:rPr lang="en-US" dirty="0"/>
              <a:t> yang </a:t>
            </a:r>
            <a:r>
              <a:rPr lang="en-US" dirty="0" err="1"/>
              <a:t>kita</a:t>
            </a:r>
            <a:r>
              <a:rPr lang="en-US" dirty="0"/>
              <a:t> input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menampilkan</a:t>
            </a:r>
            <a:r>
              <a:rPr lang="en-US" dirty="0"/>
              <a:t> </a:t>
            </a:r>
            <a:r>
              <a:rPr lang="en-US" dirty="0" err="1"/>
              <a:t>nya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$ dan pada </a:t>
            </a:r>
            <a:r>
              <a:rPr lang="en-US" dirty="0" err="1"/>
              <a:t>bagian</a:t>
            </a:r>
            <a:r>
              <a:rPr lang="en-US" dirty="0"/>
              <a:t> danu2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memproses</a:t>
            </a:r>
            <a:r>
              <a:rPr lang="en-US" dirty="0"/>
              <a:t> </a:t>
            </a:r>
            <a:r>
              <a:rPr lang="en-US" dirty="0" err="1"/>
              <a:t>inputan</a:t>
            </a:r>
            <a:r>
              <a:rPr lang="en-US" dirty="0"/>
              <a:t> Panjang </a:t>
            </a:r>
            <a:r>
              <a:rPr lang="en-US" dirty="0" err="1"/>
              <a:t>suatu</a:t>
            </a:r>
            <a:r>
              <a:rPr lang="en-US" dirty="0"/>
              <a:t> </a:t>
            </a:r>
            <a:r>
              <a:rPr lang="en-US" dirty="0" err="1"/>
              <a:t>sisi</a:t>
            </a:r>
            <a:r>
              <a:rPr lang="en-US" dirty="0"/>
              <a:t> </a:t>
            </a:r>
            <a:r>
              <a:rPr lang="en-US" dirty="0" err="1"/>
              <a:t>kubus</a:t>
            </a:r>
            <a:r>
              <a:rPr lang="en-US" dirty="0"/>
              <a:t> (PJG) dan </a:t>
            </a:r>
            <a:r>
              <a:rPr lang="en-US" dirty="0" err="1"/>
              <a:t>akan</a:t>
            </a:r>
            <a:r>
              <a:rPr lang="en-US" dirty="0"/>
              <a:t> di proses </a:t>
            </a:r>
            <a:r>
              <a:rPr lang="en-US" dirty="0" err="1"/>
              <a:t>dengan</a:t>
            </a:r>
            <a:r>
              <a:rPr lang="en-US" dirty="0"/>
              <a:t> syntax </a:t>
            </a:r>
            <a:r>
              <a:rPr lang="en-US" dirty="0" err="1"/>
              <a:t>perkaliannya</a:t>
            </a:r>
            <a:r>
              <a:rPr lang="en-US" dirty="0"/>
              <a:t> </a:t>
            </a:r>
            <a:r>
              <a:rPr lang="en-US" dirty="0" err="1"/>
              <a:t>yaitu</a:t>
            </a:r>
            <a:r>
              <a:rPr lang="en-US" dirty="0"/>
              <a:t> </a:t>
            </a:r>
            <a:r>
              <a:rPr lang="en-US" dirty="0" err="1"/>
              <a:t>imul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E004391-AB04-BB2E-F484-B4ECB49ADA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2613" r="473"/>
          <a:stretch/>
        </p:blipFill>
        <p:spPr>
          <a:xfrm>
            <a:off x="595646" y="2143420"/>
            <a:ext cx="5704406" cy="185011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B5C53BF-BABD-153F-A224-B7BEB0DE87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0239"/>
          <a:stretch/>
        </p:blipFill>
        <p:spPr>
          <a:xfrm>
            <a:off x="595646" y="962520"/>
            <a:ext cx="5731510" cy="959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4016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5598"/>
    </mc:Choice>
    <mc:Fallback>
      <p:transition spd="slow" advTm="55598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42"/>
          <p:cNvSpPr/>
          <p:nvPr/>
        </p:nvSpPr>
        <p:spPr>
          <a:xfrm>
            <a:off x="427769" y="451103"/>
            <a:ext cx="6040161" cy="4290269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" name="Google Shape;455;p42"/>
          <p:cNvSpPr txBox="1">
            <a:spLocks noGrp="1"/>
          </p:cNvSpPr>
          <p:nvPr>
            <p:ph type="sldNum" idx="12"/>
          </p:nvPr>
        </p:nvSpPr>
        <p:spPr>
          <a:xfrm>
            <a:off x="8472450" y="4663223"/>
            <a:ext cx="548700" cy="31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456" name="Google Shape;456;p42"/>
          <p:cNvSpPr txBox="1">
            <a:spLocks noGrp="1"/>
          </p:cNvSpPr>
          <p:nvPr>
            <p:ph type="title"/>
          </p:nvPr>
        </p:nvSpPr>
        <p:spPr>
          <a:xfrm>
            <a:off x="6622255" y="853699"/>
            <a:ext cx="2354602" cy="127118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Screenshot </a:t>
            </a:r>
            <a:r>
              <a:rPr lang="en-US" dirty="0" err="1"/>
              <a:t>codingan</a:t>
            </a:r>
            <a:r>
              <a:rPr lang="en-US" dirty="0"/>
              <a:t> di ide</a:t>
            </a:r>
            <a:endParaRPr dirty="0"/>
          </a:p>
        </p:txBody>
      </p:sp>
      <p:sp>
        <p:nvSpPr>
          <p:cNvPr id="457" name="Google Shape;457;p42"/>
          <p:cNvSpPr txBox="1">
            <a:spLocks noGrp="1"/>
          </p:cNvSpPr>
          <p:nvPr>
            <p:ph type="subTitle" idx="1"/>
          </p:nvPr>
        </p:nvSpPr>
        <p:spPr>
          <a:xfrm>
            <a:off x="6622255" y="2207714"/>
            <a:ext cx="2257426" cy="199281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Pada </a:t>
            </a:r>
            <a:r>
              <a:rPr lang="en-US" dirty="0" err="1"/>
              <a:t>bagian</a:t>
            </a:r>
            <a:r>
              <a:rPr lang="en-US" dirty="0"/>
              <a:t> danu3 proses yang di </a:t>
            </a:r>
            <a:r>
              <a:rPr lang="en-US" dirty="0" err="1"/>
              <a:t>jalankan</a:t>
            </a:r>
            <a:r>
              <a:rPr lang="en-US" dirty="0"/>
              <a:t> </a:t>
            </a:r>
            <a:r>
              <a:rPr lang="en-US" dirty="0" err="1"/>
              <a:t>yaitu</a:t>
            </a:r>
            <a:r>
              <a:rPr lang="en-US" dirty="0"/>
              <a:t> </a:t>
            </a:r>
            <a:r>
              <a:rPr lang="en-US" dirty="0" err="1"/>
              <a:t>mencetak</a:t>
            </a:r>
            <a:r>
              <a:rPr lang="en-US" dirty="0"/>
              <a:t> </a:t>
            </a:r>
            <a:r>
              <a:rPr lang="en-US" dirty="0" err="1"/>
              <a:t>semua</a:t>
            </a:r>
            <a:r>
              <a:rPr lang="en-US" dirty="0"/>
              <a:t> </a:t>
            </a:r>
            <a:r>
              <a:rPr lang="en-US" dirty="0" err="1"/>
              <a:t>printah</a:t>
            </a:r>
            <a:r>
              <a:rPr lang="en-US" dirty="0"/>
              <a:t> yang </a:t>
            </a:r>
            <a:r>
              <a:rPr lang="en-US" dirty="0" err="1"/>
              <a:t>sudah</a:t>
            </a:r>
            <a:r>
              <a:rPr lang="en-US" dirty="0"/>
              <a:t> di </a:t>
            </a:r>
            <a:r>
              <a:rPr lang="en-US" dirty="0" err="1"/>
              <a:t>jalankan</a:t>
            </a:r>
            <a:r>
              <a:rPr lang="en-US" dirty="0"/>
              <a:t> danu1,danu2 dan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mencetaknya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print_num</a:t>
            </a:r>
            <a:r>
              <a:rPr lang="en-US" dirty="0"/>
              <a:t> dan program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memproses</a:t>
            </a:r>
            <a:r>
              <a:rPr lang="en-US" dirty="0"/>
              <a:t> </a:t>
            </a:r>
            <a:r>
              <a:rPr lang="en-US" dirty="0" err="1"/>
              <a:t>nya</a:t>
            </a:r>
            <a:r>
              <a:rPr lang="en-US" dirty="0"/>
              <a:t> dan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menampilkan</a:t>
            </a:r>
            <a:endParaRPr dirty="0"/>
          </a:p>
        </p:txBody>
      </p:sp>
      <p:sp>
        <p:nvSpPr>
          <p:cNvPr id="458" name="Google Shape;458;p42"/>
          <p:cNvSpPr/>
          <p:nvPr/>
        </p:nvSpPr>
        <p:spPr>
          <a:xfrm>
            <a:off x="1364119" y="3695096"/>
            <a:ext cx="2503063" cy="190391"/>
          </a:xfrm>
          <a:custGeom>
            <a:avLst/>
            <a:gdLst/>
            <a:ahLst/>
            <a:cxnLst/>
            <a:rect l="l" t="t" r="r" b="b"/>
            <a:pathLst>
              <a:path w="48115" h="13036" extrusionOk="0">
                <a:moveTo>
                  <a:pt x="24040" y="1"/>
                </a:moveTo>
                <a:cubicBezTo>
                  <a:pt x="10765" y="1"/>
                  <a:pt x="1" y="2924"/>
                  <a:pt x="1" y="6501"/>
                </a:cubicBezTo>
                <a:cubicBezTo>
                  <a:pt x="1" y="10112"/>
                  <a:pt x="10765" y="13035"/>
                  <a:pt x="24040" y="13035"/>
                </a:cubicBezTo>
                <a:cubicBezTo>
                  <a:pt x="37350" y="13035"/>
                  <a:pt x="48115" y="10112"/>
                  <a:pt x="48115" y="6501"/>
                </a:cubicBezTo>
                <a:cubicBezTo>
                  <a:pt x="48115" y="2924"/>
                  <a:pt x="37350" y="1"/>
                  <a:pt x="2404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1C2412-5028-3A7A-7887-6A4FA24773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094" y="1105098"/>
            <a:ext cx="5731510" cy="3223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8085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980"/>
    </mc:Choice>
    <mc:Fallback>
      <p:transition spd="slow" advTm="18980"/>
    </mc:Fallback>
  </mc:AlternateContent>
</p:sld>
</file>

<file path=ppt/theme/theme1.xml><?xml version="1.0" encoding="utf-8"?>
<a:theme xmlns:a="http://schemas.openxmlformats.org/drawingml/2006/main" name="Awesome Augmented Reality App Pitch Deck by Slidesgo">
  <a:themeElements>
    <a:clrScheme name="Simple Light">
      <a:dk1>
        <a:srgbClr val="1E1E1E"/>
      </a:dk1>
      <a:lt1>
        <a:srgbClr val="FFFFFF"/>
      </a:lt1>
      <a:dk2>
        <a:srgbClr val="2D2D2D"/>
      </a:dk2>
      <a:lt2>
        <a:srgbClr val="F3F3F3"/>
      </a:lt2>
      <a:accent1>
        <a:srgbClr val="B7B7B7"/>
      </a:accent1>
      <a:accent2>
        <a:srgbClr val="955CFF"/>
      </a:accent2>
      <a:accent3>
        <a:srgbClr val="FDFF5C"/>
      </a:accent3>
      <a:accent4>
        <a:srgbClr val="5CFFF8"/>
      </a:accent4>
      <a:accent5>
        <a:srgbClr val="5CFFA6"/>
      </a:accent5>
      <a:accent6>
        <a:srgbClr val="FF5C5C"/>
      </a:accent6>
      <a:hlink>
        <a:srgbClr val="5CFFA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532</TotalTime>
  <Words>540</Words>
  <Application>Microsoft Office PowerPoint</Application>
  <PresentationFormat>On-screen Show (16:9)</PresentationFormat>
  <Paragraphs>75</Paragraphs>
  <Slides>18</Slides>
  <Notes>18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Barlow Semi Condensed Medium</vt:lpstr>
      <vt:lpstr>Roboto Condensed Light</vt:lpstr>
      <vt:lpstr>Montserrat ExtraBold</vt:lpstr>
      <vt:lpstr>Barlow Semi Condensed</vt:lpstr>
      <vt:lpstr>Arial</vt:lpstr>
      <vt:lpstr>Wingdings</vt:lpstr>
      <vt:lpstr>Awesome Augmented Reality App Pitch Deck by Slidesgo</vt:lpstr>
      <vt:lpstr>Aplication iceoo</vt:lpstr>
      <vt:lpstr>Aplikasi iceoo</vt:lpstr>
      <vt:lpstr>Aplikasi mengitung volume kubus</vt:lpstr>
      <vt:lpstr>Bebas menentukan sutuan ukuran</vt:lpstr>
      <vt:lpstr>Alur kerja aplikasi</vt:lpstr>
      <vt:lpstr>Sketsa rancangan</vt:lpstr>
      <vt:lpstr>Screenshot codingan di ide</vt:lpstr>
      <vt:lpstr>Screenshot codingan di ide</vt:lpstr>
      <vt:lpstr>Screenshot codingan di ide</vt:lpstr>
      <vt:lpstr>Screenshot tampilan luaran program</vt:lpstr>
      <vt:lpstr>Screenshot tampilan ketika program sedang dijalankan</vt:lpstr>
      <vt:lpstr>Screenshot tampilan ketika program berjalan</vt:lpstr>
      <vt:lpstr>Tampilan Screenshot ketika menginputkan nilai</vt:lpstr>
      <vt:lpstr>Screenshot tampilan pada link github</vt:lpstr>
      <vt:lpstr>Screenshot tampilan link github</vt:lpstr>
      <vt:lpstr>PowerPoint Presentation</vt:lpstr>
      <vt:lpstr>Kesimpulan Aplikasi mengitung volume kubus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Awesome Augmented Reality App</dc:title>
  <dc:creator>LENOVO</dc:creator>
  <cp:lastModifiedBy>nasrullahdanu501@gmail.com</cp:lastModifiedBy>
  <cp:revision>14</cp:revision>
  <dcterms:modified xsi:type="dcterms:W3CDTF">2023-01-08T16:33:38Z</dcterms:modified>
</cp:coreProperties>
</file>